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6" r:id="rId5"/>
    <p:sldId id="267" r:id="rId6"/>
    <p:sldId id="264" r:id="rId7"/>
    <p:sldId id="316" r:id="rId8"/>
    <p:sldId id="31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170C90-D4B8-4057-86D4-BA65FF913313}" v="2" dt="2024-08-12T05:45:58.952"/>
    <p1510:client id="{925346CB-076B-4B3E-BC41-F297493982BC}" v="1" dt="2024-08-11T09:22:51.8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nal Gupta" userId="a55aeee5091f5cf4" providerId="LiveId" clId="{925346CB-076B-4B3E-BC41-F297493982BC}"/>
    <pc:docChg chg="custSel delSld modSld">
      <pc:chgData name="Kunal Gupta" userId="a55aeee5091f5cf4" providerId="LiveId" clId="{925346CB-076B-4B3E-BC41-F297493982BC}" dt="2024-08-11T09:24:48.409" v="319" actId="47"/>
      <pc:docMkLst>
        <pc:docMk/>
      </pc:docMkLst>
      <pc:sldChg chg="del">
        <pc:chgData name="Kunal Gupta" userId="a55aeee5091f5cf4" providerId="LiveId" clId="{925346CB-076B-4B3E-BC41-F297493982BC}" dt="2024-08-11T09:24:48.409" v="319" actId="47"/>
        <pc:sldMkLst>
          <pc:docMk/>
          <pc:sldMk cId="2677440894" sldId="256"/>
        </pc:sldMkLst>
      </pc:sldChg>
      <pc:sldChg chg="modSp mod">
        <pc:chgData name="Kunal Gupta" userId="a55aeee5091f5cf4" providerId="LiveId" clId="{925346CB-076B-4B3E-BC41-F297493982BC}" dt="2024-08-11T09:17:26.918" v="131" actId="122"/>
        <pc:sldMkLst>
          <pc:docMk/>
          <pc:sldMk cId="2261021038" sldId="261"/>
        </pc:sldMkLst>
        <pc:spChg chg="mod">
          <ac:chgData name="Kunal Gupta" userId="a55aeee5091f5cf4" providerId="LiveId" clId="{925346CB-076B-4B3E-BC41-F297493982BC}" dt="2024-08-11T09:17:26.918" v="131" actId="122"/>
          <ac:spMkLst>
            <pc:docMk/>
            <pc:sldMk cId="2261021038" sldId="261"/>
            <ac:spMk id="2" creationId="{D0D974F3-6F33-9CCE-0A7A-6D075223B43B}"/>
          </ac:spMkLst>
        </pc:spChg>
        <pc:spChg chg="mod">
          <ac:chgData name="Kunal Gupta" userId="a55aeee5091f5cf4" providerId="LiveId" clId="{925346CB-076B-4B3E-BC41-F297493982BC}" dt="2024-08-11T09:16:04.530" v="81" actId="207"/>
          <ac:spMkLst>
            <pc:docMk/>
            <pc:sldMk cId="2261021038" sldId="261"/>
            <ac:spMk id="3" creationId="{8D97A900-105E-1F1F-D83B-4D40038F4C1A}"/>
          </ac:spMkLst>
        </pc:spChg>
      </pc:sldChg>
      <pc:sldChg chg="modSp mod">
        <pc:chgData name="Kunal Gupta" userId="a55aeee5091f5cf4" providerId="LiveId" clId="{925346CB-076B-4B3E-BC41-F297493982BC}" dt="2024-08-11T09:17:31.149" v="132" actId="122"/>
        <pc:sldMkLst>
          <pc:docMk/>
          <pc:sldMk cId="665663677" sldId="262"/>
        </pc:sldMkLst>
        <pc:spChg chg="mod">
          <ac:chgData name="Kunal Gupta" userId="a55aeee5091f5cf4" providerId="LiveId" clId="{925346CB-076B-4B3E-BC41-F297493982BC}" dt="2024-08-11T09:17:31.149" v="132" actId="122"/>
          <ac:spMkLst>
            <pc:docMk/>
            <pc:sldMk cId="665663677" sldId="262"/>
            <ac:spMk id="2" creationId="{3681BA1C-BD60-A1CE-62D3-EFA1A0BFF7E2}"/>
          </ac:spMkLst>
        </pc:spChg>
        <pc:spChg chg="mod">
          <ac:chgData name="Kunal Gupta" userId="a55aeee5091f5cf4" providerId="LiveId" clId="{925346CB-076B-4B3E-BC41-F297493982BC}" dt="2024-08-11T09:16:28.078" v="82" actId="14100"/>
          <ac:spMkLst>
            <pc:docMk/>
            <pc:sldMk cId="665663677" sldId="262"/>
            <ac:spMk id="3" creationId="{14A5E2C3-950A-77B0-1131-C5BF42CFEEA5}"/>
          </ac:spMkLst>
        </pc:spChg>
      </pc:sldChg>
      <pc:sldChg chg="modSp mod">
        <pc:chgData name="Kunal Gupta" userId="a55aeee5091f5cf4" providerId="LiveId" clId="{925346CB-076B-4B3E-BC41-F297493982BC}" dt="2024-08-11T09:24:17.764" v="318" actId="14100"/>
        <pc:sldMkLst>
          <pc:docMk/>
          <pc:sldMk cId="1000753694" sldId="264"/>
        </pc:sldMkLst>
        <pc:spChg chg="mod">
          <ac:chgData name="Kunal Gupta" userId="a55aeee5091f5cf4" providerId="LiveId" clId="{925346CB-076B-4B3E-BC41-F297493982BC}" dt="2024-08-11T09:24:17.764" v="318" actId="14100"/>
          <ac:spMkLst>
            <pc:docMk/>
            <pc:sldMk cId="1000753694" sldId="264"/>
            <ac:spMk id="2" creationId="{3681BA1C-BD60-A1CE-62D3-EFA1A0BFF7E2}"/>
          </ac:spMkLst>
        </pc:spChg>
      </pc:sldChg>
      <pc:sldChg chg="modSp mod">
        <pc:chgData name="Kunal Gupta" userId="a55aeee5091f5cf4" providerId="LiveId" clId="{925346CB-076B-4B3E-BC41-F297493982BC}" dt="2024-08-11T09:22:45.024" v="312" actId="113"/>
        <pc:sldMkLst>
          <pc:docMk/>
          <pc:sldMk cId="2668061827" sldId="266"/>
        </pc:sldMkLst>
        <pc:spChg chg="mod">
          <ac:chgData name="Kunal Gupta" userId="a55aeee5091f5cf4" providerId="LiveId" clId="{925346CB-076B-4B3E-BC41-F297493982BC}" dt="2024-08-11T09:21:58.517" v="256" actId="207"/>
          <ac:spMkLst>
            <pc:docMk/>
            <pc:sldMk cId="2668061827" sldId="266"/>
            <ac:spMk id="2" creationId="{3681BA1C-BD60-A1CE-62D3-EFA1A0BFF7E2}"/>
          </ac:spMkLst>
        </pc:spChg>
        <pc:spChg chg="mod">
          <ac:chgData name="Kunal Gupta" userId="a55aeee5091f5cf4" providerId="LiveId" clId="{925346CB-076B-4B3E-BC41-F297493982BC}" dt="2024-08-11T09:22:45.024" v="312" actId="113"/>
          <ac:spMkLst>
            <pc:docMk/>
            <pc:sldMk cId="2668061827" sldId="266"/>
            <ac:spMk id="3" creationId="{14A5E2C3-950A-77B0-1131-C5BF42CFEEA5}"/>
          </ac:spMkLst>
        </pc:spChg>
      </pc:sldChg>
      <pc:sldChg chg="modSp mod">
        <pc:chgData name="Kunal Gupta" userId="a55aeee5091f5cf4" providerId="LiveId" clId="{925346CB-076B-4B3E-BC41-F297493982BC}" dt="2024-08-11T09:23:25.980" v="315" actId="14100"/>
        <pc:sldMkLst>
          <pc:docMk/>
          <pc:sldMk cId="819455643" sldId="267"/>
        </pc:sldMkLst>
        <pc:spChg chg="mod">
          <ac:chgData name="Kunal Gupta" userId="a55aeee5091f5cf4" providerId="LiveId" clId="{925346CB-076B-4B3E-BC41-F297493982BC}" dt="2024-08-11T09:23:25.980" v="315" actId="14100"/>
          <ac:spMkLst>
            <pc:docMk/>
            <pc:sldMk cId="819455643" sldId="267"/>
            <ac:spMk id="2" creationId="{3681BA1C-BD60-A1CE-62D3-EFA1A0BFF7E2}"/>
          </ac:spMkLst>
        </pc:spChg>
      </pc:sldChg>
    </pc:docChg>
  </pc:docChgLst>
  <pc:docChgLst>
    <pc:chgData name="Kunal Gupta" userId="a55aeee5091f5cf4" providerId="LiveId" clId="{62170C90-D4B8-4057-86D4-BA65FF913313}"/>
    <pc:docChg chg="undo custSel addSld modSld">
      <pc:chgData name="Kunal Gupta" userId="a55aeee5091f5cf4" providerId="LiveId" clId="{62170C90-D4B8-4057-86D4-BA65FF913313}" dt="2024-08-12T05:45:59.626" v="20" actId="27614"/>
      <pc:docMkLst>
        <pc:docMk/>
      </pc:docMkLst>
      <pc:sldChg chg="addSp delSp modSp mod setBg addAnim setClrOvrMap">
        <pc:chgData name="Kunal Gupta" userId="a55aeee5091f5cf4" providerId="LiveId" clId="{62170C90-D4B8-4057-86D4-BA65FF913313}" dt="2024-08-12T05:44:01.751" v="6" actId="26606"/>
        <pc:sldMkLst>
          <pc:docMk/>
          <pc:sldMk cId="1146206707" sldId="257"/>
        </pc:sldMkLst>
        <pc:spChg chg="mod ord">
          <ac:chgData name="Kunal Gupta" userId="a55aeee5091f5cf4" providerId="LiveId" clId="{62170C90-D4B8-4057-86D4-BA65FF913313}" dt="2024-08-12T05:44:01.751" v="6" actId="26606"/>
          <ac:spMkLst>
            <pc:docMk/>
            <pc:sldMk cId="1146206707" sldId="257"/>
            <ac:spMk id="2" creationId="{397CD1F2-96BB-A7E3-7012-2D927AC0444C}"/>
          </ac:spMkLst>
        </pc:spChg>
        <pc:spChg chg="add del">
          <ac:chgData name="Kunal Gupta" userId="a55aeee5091f5cf4" providerId="LiveId" clId="{62170C90-D4B8-4057-86D4-BA65FF913313}" dt="2024-08-12T05:44:01.751" v="6" actId="26606"/>
          <ac:spMkLst>
            <pc:docMk/>
            <pc:sldMk cId="1146206707" sldId="257"/>
            <ac:spMk id="8" creationId="{71B2258F-86CA-4D4D-8270-BC05FCDEBFB3}"/>
          </ac:spMkLst>
        </pc:spChg>
        <pc:spChg chg="add">
          <ac:chgData name="Kunal Gupta" userId="a55aeee5091f5cf4" providerId="LiveId" clId="{62170C90-D4B8-4057-86D4-BA65FF913313}" dt="2024-08-12T05:44:01.751" v="6" actId="26606"/>
          <ac:spMkLst>
            <pc:docMk/>
            <pc:sldMk cId="1146206707" sldId="257"/>
            <ac:spMk id="13" creationId="{71B2258F-86CA-4D4D-8270-BC05FCDEBFB3}"/>
          </ac:spMkLst>
        </pc:spChg>
        <pc:picChg chg="add del">
          <ac:chgData name="Kunal Gupta" userId="a55aeee5091f5cf4" providerId="LiveId" clId="{62170C90-D4B8-4057-86D4-BA65FF913313}" dt="2024-08-12T05:43:55.517" v="5" actId="478"/>
          <ac:picMkLst>
            <pc:docMk/>
            <pc:sldMk cId="1146206707" sldId="257"/>
            <ac:picMk id="4" creationId="{5B5B9951-BDBD-DC07-A608-86318AE0EF87}"/>
          </ac:picMkLst>
        </pc:picChg>
        <pc:picChg chg="add mod">
          <ac:chgData name="Kunal Gupta" userId="a55aeee5091f5cf4" providerId="LiveId" clId="{62170C90-D4B8-4057-86D4-BA65FF913313}" dt="2024-08-12T05:44:01.751" v="6" actId="26606"/>
          <ac:picMkLst>
            <pc:docMk/>
            <pc:sldMk cId="1146206707" sldId="257"/>
            <ac:picMk id="5" creationId="{0E6506C8-7F60-B188-134A-26E543A0D4A2}"/>
          </ac:picMkLst>
        </pc:picChg>
      </pc:sldChg>
      <pc:sldChg chg="addSp delSp modSp mod setBg">
        <pc:chgData name="Kunal Gupta" userId="a55aeee5091f5cf4" providerId="LiveId" clId="{62170C90-D4B8-4057-86D4-BA65FF913313}" dt="2024-08-12T05:44:08.785" v="7" actId="26606"/>
        <pc:sldMkLst>
          <pc:docMk/>
          <pc:sldMk cId="2261021038" sldId="261"/>
        </pc:sldMkLst>
        <pc:spChg chg="mod">
          <ac:chgData name="Kunal Gupta" userId="a55aeee5091f5cf4" providerId="LiveId" clId="{62170C90-D4B8-4057-86D4-BA65FF913313}" dt="2024-08-12T05:44:08.785" v="7" actId="26606"/>
          <ac:spMkLst>
            <pc:docMk/>
            <pc:sldMk cId="2261021038" sldId="261"/>
            <ac:spMk id="2" creationId="{D0D974F3-6F33-9CCE-0A7A-6D075223B43B}"/>
          </ac:spMkLst>
        </pc:spChg>
        <pc:spChg chg="del">
          <ac:chgData name="Kunal Gupta" userId="a55aeee5091f5cf4" providerId="LiveId" clId="{62170C90-D4B8-4057-86D4-BA65FF913313}" dt="2024-08-12T05:44:08.785" v="7" actId="26606"/>
          <ac:spMkLst>
            <pc:docMk/>
            <pc:sldMk cId="2261021038" sldId="261"/>
            <ac:spMk id="3" creationId="{8D97A900-105E-1F1F-D83B-4D40038F4C1A}"/>
          </ac:spMkLst>
        </pc:spChg>
        <pc:spChg chg="add">
          <ac:chgData name="Kunal Gupta" userId="a55aeee5091f5cf4" providerId="LiveId" clId="{62170C90-D4B8-4057-86D4-BA65FF913313}" dt="2024-08-12T05:44:08.785" v="7" actId="26606"/>
          <ac:spMkLst>
            <pc:docMk/>
            <pc:sldMk cId="2261021038" sldId="261"/>
            <ac:spMk id="10" creationId="{B50AB553-2A96-4A92-96F2-93548E096954}"/>
          </ac:spMkLst>
        </pc:spChg>
        <pc:graphicFrameChg chg="add">
          <ac:chgData name="Kunal Gupta" userId="a55aeee5091f5cf4" providerId="LiveId" clId="{62170C90-D4B8-4057-86D4-BA65FF913313}" dt="2024-08-12T05:44:08.785" v="7" actId="26606"/>
          <ac:graphicFrameMkLst>
            <pc:docMk/>
            <pc:sldMk cId="2261021038" sldId="261"/>
            <ac:graphicFrameMk id="5" creationId="{8271292E-8F07-0E05-FC2F-6D7B7B452FA2}"/>
          </ac:graphicFrameMkLst>
        </pc:graphicFrameChg>
        <pc:picChg chg="add">
          <ac:chgData name="Kunal Gupta" userId="a55aeee5091f5cf4" providerId="LiveId" clId="{62170C90-D4B8-4057-86D4-BA65FF913313}" dt="2024-08-12T05:44:08.785" v="7" actId="26606"/>
          <ac:picMkLst>
            <pc:docMk/>
            <pc:sldMk cId="2261021038" sldId="261"/>
            <ac:picMk id="6" creationId="{A117B0B4-D32F-2111-E604-E286CB0B3906}"/>
          </ac:picMkLst>
        </pc:picChg>
      </pc:sldChg>
      <pc:sldChg chg="addSp modSp mod setBg">
        <pc:chgData name="Kunal Gupta" userId="a55aeee5091f5cf4" providerId="LiveId" clId="{62170C90-D4B8-4057-86D4-BA65FF913313}" dt="2024-08-12T05:44:33.495" v="8" actId="26606"/>
        <pc:sldMkLst>
          <pc:docMk/>
          <pc:sldMk cId="665663677" sldId="262"/>
        </pc:sldMkLst>
        <pc:spChg chg="mod">
          <ac:chgData name="Kunal Gupta" userId="a55aeee5091f5cf4" providerId="LiveId" clId="{62170C90-D4B8-4057-86D4-BA65FF913313}" dt="2024-08-12T05:44:33.495" v="8" actId="26606"/>
          <ac:spMkLst>
            <pc:docMk/>
            <pc:sldMk cId="665663677" sldId="262"/>
            <ac:spMk id="2" creationId="{3681BA1C-BD60-A1CE-62D3-EFA1A0BFF7E2}"/>
          </ac:spMkLst>
        </pc:spChg>
        <pc:spChg chg="mod">
          <ac:chgData name="Kunal Gupta" userId="a55aeee5091f5cf4" providerId="LiveId" clId="{62170C90-D4B8-4057-86D4-BA65FF913313}" dt="2024-08-12T05:44:33.495" v="8" actId="26606"/>
          <ac:spMkLst>
            <pc:docMk/>
            <pc:sldMk cId="665663677" sldId="262"/>
            <ac:spMk id="3" creationId="{14A5E2C3-950A-77B0-1131-C5BF42CFEEA5}"/>
          </ac:spMkLst>
        </pc:spChg>
        <pc:spChg chg="add">
          <ac:chgData name="Kunal Gupta" userId="a55aeee5091f5cf4" providerId="LiveId" clId="{62170C90-D4B8-4057-86D4-BA65FF913313}" dt="2024-08-12T05:44:33.495" v="8" actId="26606"/>
          <ac:spMkLst>
            <pc:docMk/>
            <pc:sldMk cId="665663677" sldId="262"/>
            <ac:spMk id="9" creationId="{B50AB553-2A96-4A92-96F2-93548E096954}"/>
          </ac:spMkLst>
        </pc:spChg>
        <pc:picChg chg="add">
          <ac:chgData name="Kunal Gupta" userId="a55aeee5091f5cf4" providerId="LiveId" clId="{62170C90-D4B8-4057-86D4-BA65FF913313}" dt="2024-08-12T05:44:33.495" v="8" actId="26606"/>
          <ac:picMkLst>
            <pc:docMk/>
            <pc:sldMk cId="665663677" sldId="262"/>
            <ac:picMk id="5" creationId="{D946FFBC-ADF5-5FB9-C98D-753F17CD087A}"/>
          </ac:picMkLst>
        </pc:picChg>
      </pc:sldChg>
      <pc:sldChg chg="addSp delSp modSp mod setBg">
        <pc:chgData name="Kunal Gupta" userId="a55aeee5091f5cf4" providerId="LiveId" clId="{62170C90-D4B8-4057-86D4-BA65FF913313}" dt="2024-08-12T05:45:59.626" v="20" actId="27614"/>
        <pc:sldMkLst>
          <pc:docMk/>
          <pc:sldMk cId="1000753694" sldId="264"/>
        </pc:sldMkLst>
        <pc:spChg chg="mod">
          <ac:chgData name="Kunal Gupta" userId="a55aeee5091f5cf4" providerId="LiveId" clId="{62170C90-D4B8-4057-86D4-BA65FF913313}" dt="2024-08-12T05:45:32.196" v="17" actId="26606"/>
          <ac:spMkLst>
            <pc:docMk/>
            <pc:sldMk cId="1000753694" sldId="264"/>
            <ac:spMk id="2" creationId="{3681BA1C-BD60-A1CE-62D3-EFA1A0BFF7E2}"/>
          </ac:spMkLst>
        </pc:spChg>
        <pc:spChg chg="del">
          <ac:chgData name="Kunal Gupta" userId="a55aeee5091f5cf4" providerId="LiveId" clId="{62170C90-D4B8-4057-86D4-BA65FF913313}" dt="2024-08-12T05:45:32.196" v="17" actId="26606"/>
          <ac:spMkLst>
            <pc:docMk/>
            <pc:sldMk cId="1000753694" sldId="264"/>
            <ac:spMk id="3" creationId="{14A5E2C3-950A-77B0-1131-C5BF42CFEEA5}"/>
          </ac:spMkLst>
        </pc:spChg>
        <pc:spChg chg="add">
          <ac:chgData name="Kunal Gupta" userId="a55aeee5091f5cf4" providerId="LiveId" clId="{62170C90-D4B8-4057-86D4-BA65FF913313}" dt="2024-08-12T05:45:32.196" v="17" actId="26606"/>
          <ac:spMkLst>
            <pc:docMk/>
            <pc:sldMk cId="1000753694" sldId="264"/>
            <ac:spMk id="10" creationId="{4F7EBAE4-9945-4473-9E34-B2C66EA0F03D}"/>
          </ac:spMkLst>
        </pc:spChg>
        <pc:spChg chg="add">
          <ac:chgData name="Kunal Gupta" userId="a55aeee5091f5cf4" providerId="LiveId" clId="{62170C90-D4B8-4057-86D4-BA65FF913313}" dt="2024-08-12T05:45:32.196" v="17" actId="26606"/>
          <ac:spMkLst>
            <pc:docMk/>
            <pc:sldMk cId="1000753694" sldId="264"/>
            <ac:spMk id="12" creationId="{70BEB1E7-2F88-40BC-B73D-42E5B6F80BFC}"/>
          </ac:spMkLst>
        </pc:spChg>
        <pc:spChg chg="add">
          <ac:chgData name="Kunal Gupta" userId="a55aeee5091f5cf4" providerId="LiveId" clId="{62170C90-D4B8-4057-86D4-BA65FF913313}" dt="2024-08-12T05:45:32.196" v="17" actId="26606"/>
          <ac:spMkLst>
            <pc:docMk/>
            <pc:sldMk cId="1000753694" sldId="264"/>
            <ac:spMk id="14" creationId="{A7B99495-F43F-4D80-A44F-2CB4764EB90B}"/>
          </ac:spMkLst>
        </pc:spChg>
        <pc:graphicFrameChg chg="add">
          <ac:chgData name="Kunal Gupta" userId="a55aeee5091f5cf4" providerId="LiveId" clId="{62170C90-D4B8-4057-86D4-BA65FF913313}" dt="2024-08-12T05:45:32.196" v="17" actId="26606"/>
          <ac:graphicFrameMkLst>
            <pc:docMk/>
            <pc:sldMk cId="1000753694" sldId="264"/>
            <ac:graphicFrameMk id="5" creationId="{178963BB-F38A-9A3B-A1F6-D35AD78FC669}"/>
          </ac:graphicFrameMkLst>
        </pc:graphicFrameChg>
        <pc:picChg chg="add mod">
          <ac:chgData name="Kunal Gupta" userId="a55aeee5091f5cf4" providerId="LiveId" clId="{62170C90-D4B8-4057-86D4-BA65FF913313}" dt="2024-08-12T05:45:59.626" v="20" actId="27614"/>
          <ac:picMkLst>
            <pc:docMk/>
            <pc:sldMk cId="1000753694" sldId="264"/>
            <ac:picMk id="6" creationId="{AF991DB4-EBE0-D414-197E-6C507E962904}"/>
          </ac:picMkLst>
        </pc:picChg>
      </pc:sldChg>
      <pc:sldChg chg="addSp delSp modSp mod setBg setClrOvrMap">
        <pc:chgData name="Kunal Gupta" userId="a55aeee5091f5cf4" providerId="LiveId" clId="{62170C90-D4B8-4057-86D4-BA65FF913313}" dt="2024-08-12T05:45:01.488" v="15" actId="26606"/>
        <pc:sldMkLst>
          <pc:docMk/>
          <pc:sldMk cId="2668061827" sldId="266"/>
        </pc:sldMkLst>
        <pc:spChg chg="mod">
          <ac:chgData name="Kunal Gupta" userId="a55aeee5091f5cf4" providerId="LiveId" clId="{62170C90-D4B8-4057-86D4-BA65FF913313}" dt="2024-08-12T05:45:01.441" v="14" actId="26606"/>
          <ac:spMkLst>
            <pc:docMk/>
            <pc:sldMk cId="2668061827" sldId="266"/>
            <ac:spMk id="2" creationId="{3681BA1C-BD60-A1CE-62D3-EFA1A0BFF7E2}"/>
          </ac:spMkLst>
        </pc:spChg>
        <pc:spChg chg="add del">
          <ac:chgData name="Kunal Gupta" userId="a55aeee5091f5cf4" providerId="LiveId" clId="{62170C90-D4B8-4057-86D4-BA65FF913313}" dt="2024-08-12T05:45:01.488" v="15" actId="26606"/>
          <ac:spMkLst>
            <pc:docMk/>
            <pc:sldMk cId="2668061827" sldId="266"/>
            <ac:spMk id="3" creationId="{14A5E2C3-950A-77B0-1131-C5BF42CFEEA5}"/>
          </ac:spMkLst>
        </pc:spChg>
        <pc:spChg chg="add del">
          <ac:chgData name="Kunal Gupta" userId="a55aeee5091f5cf4" providerId="LiveId" clId="{62170C90-D4B8-4057-86D4-BA65FF913313}" dt="2024-08-12T05:44:44.809" v="10" actId="26606"/>
          <ac:spMkLst>
            <pc:docMk/>
            <pc:sldMk cId="2668061827" sldId="266"/>
            <ac:spMk id="10" creationId="{9228552E-C8B1-4A80-8448-0787CE0FC704}"/>
          </ac:spMkLst>
        </pc:spChg>
        <pc:spChg chg="add del">
          <ac:chgData name="Kunal Gupta" userId="a55aeee5091f5cf4" providerId="LiveId" clId="{62170C90-D4B8-4057-86D4-BA65FF913313}" dt="2024-08-12T05:45:01.441" v="14" actId="26606"/>
          <ac:spMkLst>
            <pc:docMk/>
            <pc:sldMk cId="2668061827" sldId="266"/>
            <ac:spMk id="15" creationId="{257363FD-7E77-4145-9483-331A807ADF0E}"/>
          </ac:spMkLst>
        </pc:spChg>
        <pc:graphicFrameChg chg="add del">
          <ac:chgData name="Kunal Gupta" userId="a55aeee5091f5cf4" providerId="LiveId" clId="{62170C90-D4B8-4057-86D4-BA65FF913313}" dt="2024-08-12T05:44:44.809" v="10" actId="26606"/>
          <ac:graphicFrameMkLst>
            <pc:docMk/>
            <pc:sldMk cId="2668061827" sldId="266"/>
            <ac:graphicFrameMk id="5" creationId="{8F86668D-A5E4-A4D8-EFB4-3520DB1EFCE8}"/>
          </ac:graphicFrameMkLst>
        </pc:graphicFrameChg>
        <pc:graphicFrameChg chg="add del">
          <ac:chgData name="Kunal Gupta" userId="a55aeee5091f5cf4" providerId="LiveId" clId="{62170C90-D4B8-4057-86D4-BA65FF913313}" dt="2024-08-12T05:44:53.453" v="12" actId="26606"/>
          <ac:graphicFrameMkLst>
            <pc:docMk/>
            <pc:sldMk cId="2668061827" sldId="266"/>
            <ac:graphicFrameMk id="12" creationId="{6C716C30-C1F1-6815-DF0B-40621B4C449E}"/>
          </ac:graphicFrameMkLst>
        </pc:graphicFrameChg>
        <pc:graphicFrameChg chg="add del">
          <ac:chgData name="Kunal Gupta" userId="a55aeee5091f5cf4" providerId="LiveId" clId="{62170C90-D4B8-4057-86D4-BA65FF913313}" dt="2024-08-12T05:45:01.441" v="14" actId="26606"/>
          <ac:graphicFrameMkLst>
            <pc:docMk/>
            <pc:sldMk cId="2668061827" sldId="266"/>
            <ac:graphicFrameMk id="16" creationId="{2F5B89D6-349E-0C3A-8C54-7672933E28FD}"/>
          </ac:graphicFrameMkLst>
        </pc:graphicFrameChg>
        <pc:graphicFrameChg chg="add">
          <ac:chgData name="Kunal Gupta" userId="a55aeee5091f5cf4" providerId="LiveId" clId="{62170C90-D4B8-4057-86D4-BA65FF913313}" dt="2024-08-12T05:45:01.488" v="15" actId="26606"/>
          <ac:graphicFrameMkLst>
            <pc:docMk/>
            <pc:sldMk cId="2668061827" sldId="266"/>
            <ac:graphicFrameMk id="18" creationId="{78BB1AE4-1FEC-8721-B6DF-2E7C0A7CFCC1}"/>
          </ac:graphicFrameMkLst>
        </pc:graphicFrameChg>
        <pc:picChg chg="add del">
          <ac:chgData name="Kunal Gupta" userId="a55aeee5091f5cf4" providerId="LiveId" clId="{62170C90-D4B8-4057-86D4-BA65FF913313}" dt="2024-08-12T05:44:44.809" v="10" actId="26606"/>
          <ac:picMkLst>
            <pc:docMk/>
            <pc:sldMk cId="2668061827" sldId="266"/>
            <ac:picMk id="6" creationId="{F03C6B6A-ADC4-C90E-FF5A-F1CB8A41626D}"/>
          </ac:picMkLst>
        </pc:picChg>
        <pc:picChg chg="add del">
          <ac:chgData name="Kunal Gupta" userId="a55aeee5091f5cf4" providerId="LiveId" clId="{62170C90-D4B8-4057-86D4-BA65FF913313}" dt="2024-08-12T05:45:01.441" v="14" actId="26606"/>
          <ac:picMkLst>
            <pc:docMk/>
            <pc:sldMk cId="2668061827" sldId="266"/>
            <ac:picMk id="14" creationId="{48449B98-DEAB-59C6-455D-0150F863EAEF}"/>
          </ac:picMkLst>
        </pc:picChg>
      </pc:sldChg>
      <pc:sldChg chg="addSp delSp modSp mod setBg">
        <pc:chgData name="Kunal Gupta" userId="a55aeee5091f5cf4" providerId="LiveId" clId="{62170C90-D4B8-4057-86D4-BA65FF913313}" dt="2024-08-12T05:45:18.044" v="16" actId="26606"/>
        <pc:sldMkLst>
          <pc:docMk/>
          <pc:sldMk cId="819455643" sldId="267"/>
        </pc:sldMkLst>
        <pc:spChg chg="mod">
          <ac:chgData name="Kunal Gupta" userId="a55aeee5091f5cf4" providerId="LiveId" clId="{62170C90-D4B8-4057-86D4-BA65FF913313}" dt="2024-08-12T05:45:18.044" v="16" actId="26606"/>
          <ac:spMkLst>
            <pc:docMk/>
            <pc:sldMk cId="819455643" sldId="267"/>
            <ac:spMk id="2" creationId="{3681BA1C-BD60-A1CE-62D3-EFA1A0BFF7E2}"/>
          </ac:spMkLst>
        </pc:spChg>
        <pc:spChg chg="del">
          <ac:chgData name="Kunal Gupta" userId="a55aeee5091f5cf4" providerId="LiveId" clId="{62170C90-D4B8-4057-86D4-BA65FF913313}" dt="2024-08-12T05:45:18.044" v="16" actId="26606"/>
          <ac:spMkLst>
            <pc:docMk/>
            <pc:sldMk cId="819455643" sldId="267"/>
            <ac:spMk id="3" creationId="{14A5E2C3-950A-77B0-1131-C5BF42CFEEA5}"/>
          </ac:spMkLst>
        </pc:spChg>
        <pc:spChg chg="add">
          <ac:chgData name="Kunal Gupta" userId="a55aeee5091f5cf4" providerId="LiveId" clId="{62170C90-D4B8-4057-86D4-BA65FF913313}" dt="2024-08-12T05:45:18.044" v="16" actId="26606"/>
          <ac:spMkLst>
            <pc:docMk/>
            <pc:sldMk cId="819455643" sldId="267"/>
            <ac:spMk id="10" creationId="{4F7EBAE4-9945-4473-9E34-B2C66EA0F03D}"/>
          </ac:spMkLst>
        </pc:spChg>
        <pc:spChg chg="add">
          <ac:chgData name="Kunal Gupta" userId="a55aeee5091f5cf4" providerId="LiveId" clId="{62170C90-D4B8-4057-86D4-BA65FF913313}" dt="2024-08-12T05:45:18.044" v="16" actId="26606"/>
          <ac:spMkLst>
            <pc:docMk/>
            <pc:sldMk cId="819455643" sldId="267"/>
            <ac:spMk id="12" creationId="{70BEB1E7-2F88-40BC-B73D-42E5B6F80BFC}"/>
          </ac:spMkLst>
        </pc:spChg>
        <pc:spChg chg="add">
          <ac:chgData name="Kunal Gupta" userId="a55aeee5091f5cf4" providerId="LiveId" clId="{62170C90-D4B8-4057-86D4-BA65FF913313}" dt="2024-08-12T05:45:18.044" v="16" actId="26606"/>
          <ac:spMkLst>
            <pc:docMk/>
            <pc:sldMk cId="819455643" sldId="267"/>
            <ac:spMk id="14" creationId="{A7B99495-F43F-4D80-A44F-2CB4764EB90B}"/>
          </ac:spMkLst>
        </pc:spChg>
        <pc:graphicFrameChg chg="add">
          <ac:chgData name="Kunal Gupta" userId="a55aeee5091f5cf4" providerId="LiveId" clId="{62170C90-D4B8-4057-86D4-BA65FF913313}" dt="2024-08-12T05:45:18.044" v="16" actId="26606"/>
          <ac:graphicFrameMkLst>
            <pc:docMk/>
            <pc:sldMk cId="819455643" sldId="267"/>
            <ac:graphicFrameMk id="5" creationId="{FCA369D6-8666-6603-0A27-62FC6C495F21}"/>
          </ac:graphicFrameMkLst>
        </pc:graphicFrameChg>
        <pc:picChg chg="add">
          <ac:chgData name="Kunal Gupta" userId="a55aeee5091f5cf4" providerId="LiveId" clId="{62170C90-D4B8-4057-86D4-BA65FF913313}" dt="2024-08-12T05:45:18.044" v="16" actId="26606"/>
          <ac:picMkLst>
            <pc:docMk/>
            <pc:sldMk cId="819455643" sldId="267"/>
            <ac:picMk id="6" creationId="{DB43EB8D-E50C-D2D6-8B1F-4BCC29A2D93E}"/>
          </ac:picMkLst>
        </pc:picChg>
      </pc:sldChg>
      <pc:sldChg chg="add">
        <pc:chgData name="Kunal Gupta" userId="a55aeee5091f5cf4" providerId="LiveId" clId="{62170C90-D4B8-4057-86D4-BA65FF913313}" dt="2024-08-12T05:45:58.952" v="19"/>
        <pc:sldMkLst>
          <pc:docMk/>
          <pc:sldMk cId="4189987389" sldId="316"/>
        </pc:sldMkLst>
      </pc:sldChg>
      <pc:sldChg chg="delSp add setBg delDesignElem">
        <pc:chgData name="Kunal Gupta" userId="a55aeee5091f5cf4" providerId="LiveId" clId="{62170C90-D4B8-4057-86D4-BA65FF913313}" dt="2024-08-12T05:45:58.952" v="19"/>
        <pc:sldMkLst>
          <pc:docMk/>
          <pc:sldMk cId="1535502266" sldId="317"/>
        </pc:sldMkLst>
        <pc:spChg chg="del">
          <ac:chgData name="Kunal Gupta" userId="a55aeee5091f5cf4" providerId="LiveId" clId="{62170C90-D4B8-4057-86D4-BA65FF913313}" dt="2024-08-12T05:45:58.952" v="19"/>
          <ac:spMkLst>
            <pc:docMk/>
            <pc:sldMk cId="1535502266" sldId="317"/>
            <ac:spMk id="17" creationId="{42A4FC2C-047E-45A5-965D-8E1E3BF09BC6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6" Type="http://schemas.openxmlformats.org/officeDocument/2006/relationships/image" Target="../media/image19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6" Type="http://schemas.openxmlformats.org/officeDocument/2006/relationships/image" Target="../media/image19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809F19-90E5-414F-A2D9-7AC01E82BF2E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F48F50D-1F4D-48BE-9B81-1B18FC62411A}">
      <dgm:prSet/>
      <dgm:spPr/>
      <dgm:t>
        <a:bodyPr/>
        <a:lstStyle/>
        <a:p>
          <a:r>
            <a:rPr lang="en-US"/>
            <a:t>To Make the students learn about </a:t>
          </a:r>
          <a:r>
            <a:rPr lang="en-US" b="1"/>
            <a:t>Automotive Microcontroller programming.</a:t>
          </a:r>
          <a:endParaRPr lang="en-US"/>
        </a:p>
      </dgm:t>
    </dgm:pt>
    <dgm:pt modelId="{EF56B83A-C7B5-4E3E-8F82-D6F219708DFD}" type="parTrans" cxnId="{21BD88EE-B6FF-4A4B-AA9C-B1BE3A9705D0}">
      <dgm:prSet/>
      <dgm:spPr/>
      <dgm:t>
        <a:bodyPr/>
        <a:lstStyle/>
        <a:p>
          <a:endParaRPr lang="en-US"/>
        </a:p>
      </dgm:t>
    </dgm:pt>
    <dgm:pt modelId="{AC8B965F-7115-46D9-9143-FA08EDDF4C29}" type="sibTrans" cxnId="{21BD88EE-B6FF-4A4B-AA9C-B1BE3A9705D0}">
      <dgm:prSet/>
      <dgm:spPr/>
      <dgm:t>
        <a:bodyPr/>
        <a:lstStyle/>
        <a:p>
          <a:endParaRPr lang="en-US"/>
        </a:p>
      </dgm:t>
    </dgm:pt>
    <dgm:pt modelId="{396AD838-B1DD-40BC-8AE4-6100EFF9A3F4}">
      <dgm:prSet/>
      <dgm:spPr/>
      <dgm:t>
        <a:bodyPr/>
        <a:lstStyle/>
        <a:p>
          <a:r>
            <a:rPr lang="en-US"/>
            <a:t>To make the students skill sets </a:t>
          </a:r>
          <a:r>
            <a:rPr lang="en-US" b="1"/>
            <a:t>for core embedded systems specifically for Embedded Software/Firmware Development</a:t>
          </a:r>
          <a:r>
            <a:rPr lang="en-US"/>
            <a:t>.</a:t>
          </a:r>
        </a:p>
      </dgm:t>
    </dgm:pt>
    <dgm:pt modelId="{FF4C1C03-1ED4-41A2-BE60-126C75294F7C}" type="parTrans" cxnId="{9266EAC8-5C83-4973-9D5E-FC055126B558}">
      <dgm:prSet/>
      <dgm:spPr/>
      <dgm:t>
        <a:bodyPr/>
        <a:lstStyle/>
        <a:p>
          <a:endParaRPr lang="en-US"/>
        </a:p>
      </dgm:t>
    </dgm:pt>
    <dgm:pt modelId="{D10EF3B9-761E-45C3-B186-7E7AFA90A651}" type="sibTrans" cxnId="{9266EAC8-5C83-4973-9D5E-FC055126B558}">
      <dgm:prSet/>
      <dgm:spPr/>
      <dgm:t>
        <a:bodyPr/>
        <a:lstStyle/>
        <a:p>
          <a:endParaRPr lang="en-US"/>
        </a:p>
      </dgm:t>
    </dgm:pt>
    <dgm:pt modelId="{FCE87EAE-5C4B-4FD2-9CEF-416C51829CA1}">
      <dgm:prSet/>
      <dgm:spPr/>
      <dgm:t>
        <a:bodyPr/>
        <a:lstStyle/>
        <a:p>
          <a:r>
            <a:rPr lang="en-US"/>
            <a:t>To make students </a:t>
          </a:r>
          <a:r>
            <a:rPr lang="en-US" b="1"/>
            <a:t>learn automotive frameworks that are used in the Industry</a:t>
          </a:r>
          <a:r>
            <a:rPr lang="en-US"/>
            <a:t>: </a:t>
          </a:r>
          <a:r>
            <a:rPr lang="en-US" i="1" u="sng"/>
            <a:t>Autosar MCAL layer</a:t>
          </a:r>
          <a:r>
            <a:rPr lang="en-US"/>
            <a:t>, </a:t>
          </a:r>
          <a:r>
            <a:rPr lang="en-US" i="1" u="sng"/>
            <a:t>ISO26262 Functional Safety</a:t>
          </a:r>
          <a:r>
            <a:rPr lang="en-US"/>
            <a:t>, </a:t>
          </a:r>
          <a:r>
            <a:rPr lang="en-US" i="1" u="sng"/>
            <a:t>MATLAB Model Base designing</a:t>
          </a:r>
          <a:r>
            <a:rPr lang="en-US"/>
            <a:t>, </a:t>
          </a:r>
          <a:r>
            <a:rPr lang="en-US" i="1" u="sng"/>
            <a:t>Cryptography Technology</a:t>
          </a:r>
          <a:r>
            <a:rPr lang="en-US"/>
            <a:t>, </a:t>
          </a:r>
          <a:r>
            <a:rPr lang="en-US" i="1" u="sng"/>
            <a:t>Automotive protocols like : CAN, LIN, Ethernet and etc</a:t>
          </a:r>
          <a:r>
            <a:rPr lang="en-US"/>
            <a:t>.</a:t>
          </a:r>
        </a:p>
      </dgm:t>
    </dgm:pt>
    <dgm:pt modelId="{854CBFE8-7E38-4063-A622-54271D484691}" type="parTrans" cxnId="{C624C207-4040-4BEF-A131-5E853E0403E8}">
      <dgm:prSet/>
      <dgm:spPr/>
      <dgm:t>
        <a:bodyPr/>
        <a:lstStyle/>
        <a:p>
          <a:endParaRPr lang="en-US"/>
        </a:p>
      </dgm:t>
    </dgm:pt>
    <dgm:pt modelId="{6559AF2B-02BB-44C6-ACBB-72E9E9DB8C59}" type="sibTrans" cxnId="{C624C207-4040-4BEF-A131-5E853E0403E8}">
      <dgm:prSet/>
      <dgm:spPr/>
      <dgm:t>
        <a:bodyPr/>
        <a:lstStyle/>
        <a:p>
          <a:endParaRPr lang="en-US"/>
        </a:p>
      </dgm:t>
    </dgm:pt>
    <dgm:pt modelId="{A61A3107-5BAB-4EC7-81CF-48DF77D13234}">
      <dgm:prSet/>
      <dgm:spPr/>
      <dgm:t>
        <a:bodyPr/>
        <a:lstStyle/>
        <a:p>
          <a:r>
            <a:rPr lang="en-US"/>
            <a:t>To make students have Handson with Automotive semiconductor chips and </a:t>
          </a:r>
          <a:r>
            <a:rPr lang="en-US" b="1"/>
            <a:t>come out of Arduino/ESP/STM environment </a:t>
          </a:r>
          <a:r>
            <a:rPr lang="en-US"/>
            <a:t>to make them learn Industrial required skill sets.</a:t>
          </a:r>
        </a:p>
      </dgm:t>
    </dgm:pt>
    <dgm:pt modelId="{588336D8-7DD8-4E69-A284-8C43E29376EE}" type="parTrans" cxnId="{49FB0C45-2EAF-48B9-8EAA-F8A940402BA0}">
      <dgm:prSet/>
      <dgm:spPr/>
      <dgm:t>
        <a:bodyPr/>
        <a:lstStyle/>
        <a:p>
          <a:endParaRPr lang="en-US"/>
        </a:p>
      </dgm:t>
    </dgm:pt>
    <dgm:pt modelId="{EDF64641-9F16-48FA-A08F-5096E29FA2C1}" type="sibTrans" cxnId="{49FB0C45-2EAF-48B9-8EAA-F8A940402BA0}">
      <dgm:prSet/>
      <dgm:spPr/>
      <dgm:t>
        <a:bodyPr/>
        <a:lstStyle/>
        <a:p>
          <a:endParaRPr lang="en-US"/>
        </a:p>
      </dgm:t>
    </dgm:pt>
    <dgm:pt modelId="{A9B53796-88B3-4E46-A5C8-C4E20AF05C68}">
      <dgm:prSet/>
      <dgm:spPr/>
      <dgm:t>
        <a:bodyPr/>
        <a:lstStyle/>
        <a:p>
          <a:r>
            <a:rPr lang="en-US"/>
            <a:t>To </a:t>
          </a:r>
          <a:r>
            <a:rPr lang="en-US" b="1"/>
            <a:t>have Skill based learning </a:t>
          </a:r>
          <a:r>
            <a:rPr lang="en-US"/>
            <a:t>instead of project based learning.</a:t>
          </a:r>
        </a:p>
      </dgm:t>
    </dgm:pt>
    <dgm:pt modelId="{47F08123-4A3F-4ADA-9C0D-0279FAFBC875}" type="parTrans" cxnId="{670E3D3B-CAD3-4E71-817B-2D9D29F3C12F}">
      <dgm:prSet/>
      <dgm:spPr/>
      <dgm:t>
        <a:bodyPr/>
        <a:lstStyle/>
        <a:p>
          <a:endParaRPr lang="en-US"/>
        </a:p>
      </dgm:t>
    </dgm:pt>
    <dgm:pt modelId="{1803FAD5-7880-45C8-91B9-BB236FA95E52}" type="sibTrans" cxnId="{670E3D3B-CAD3-4E71-817B-2D9D29F3C12F}">
      <dgm:prSet/>
      <dgm:spPr/>
      <dgm:t>
        <a:bodyPr/>
        <a:lstStyle/>
        <a:p>
          <a:endParaRPr lang="en-US"/>
        </a:p>
      </dgm:t>
    </dgm:pt>
    <dgm:pt modelId="{0734B551-B264-41CC-8365-20FE8C5F188D}">
      <dgm:prSet/>
      <dgm:spPr/>
      <dgm:t>
        <a:bodyPr/>
        <a:lstStyle/>
        <a:p>
          <a:r>
            <a:rPr lang="en-US"/>
            <a:t>To make students aware about automotive and semiconductor technology/skill sets.</a:t>
          </a:r>
        </a:p>
      </dgm:t>
    </dgm:pt>
    <dgm:pt modelId="{F508BBF3-6412-4A66-BA38-6A6F51FE0FDC}" type="parTrans" cxnId="{4264D64F-FD62-420E-8B80-4884FDF2512A}">
      <dgm:prSet/>
      <dgm:spPr/>
      <dgm:t>
        <a:bodyPr/>
        <a:lstStyle/>
        <a:p>
          <a:endParaRPr lang="en-US"/>
        </a:p>
      </dgm:t>
    </dgm:pt>
    <dgm:pt modelId="{342C6E29-8F91-4D93-BA8E-A2B8ABFE008E}" type="sibTrans" cxnId="{4264D64F-FD62-420E-8B80-4884FDF2512A}">
      <dgm:prSet/>
      <dgm:spPr/>
      <dgm:t>
        <a:bodyPr/>
        <a:lstStyle/>
        <a:p>
          <a:endParaRPr lang="en-US"/>
        </a:p>
      </dgm:t>
    </dgm:pt>
    <dgm:pt modelId="{473D2533-0D64-4318-865A-FCD07F1A0DF2}" type="pres">
      <dgm:prSet presAssocID="{A7809F19-90E5-414F-A2D9-7AC01E82BF2E}" presName="Name0" presStyleCnt="0">
        <dgm:presLayoutVars>
          <dgm:dir/>
          <dgm:resizeHandles val="exact"/>
        </dgm:presLayoutVars>
      </dgm:prSet>
      <dgm:spPr/>
    </dgm:pt>
    <dgm:pt modelId="{FC3A2BF0-4475-4E1D-BA13-93FB350259EC}" type="pres">
      <dgm:prSet presAssocID="{AF48F50D-1F4D-48BE-9B81-1B18FC62411A}" presName="node" presStyleLbl="node1" presStyleIdx="0" presStyleCnt="6">
        <dgm:presLayoutVars>
          <dgm:bulletEnabled val="1"/>
        </dgm:presLayoutVars>
      </dgm:prSet>
      <dgm:spPr/>
    </dgm:pt>
    <dgm:pt modelId="{0F2524B5-854E-49AC-BF9F-D1D1D96A1BC6}" type="pres">
      <dgm:prSet presAssocID="{AC8B965F-7115-46D9-9143-FA08EDDF4C29}" presName="sibTrans" presStyleLbl="sibTrans1D1" presStyleIdx="0" presStyleCnt="5"/>
      <dgm:spPr/>
    </dgm:pt>
    <dgm:pt modelId="{1B21DA38-E6C2-4D29-A43E-514096266885}" type="pres">
      <dgm:prSet presAssocID="{AC8B965F-7115-46D9-9143-FA08EDDF4C29}" presName="connectorText" presStyleLbl="sibTrans1D1" presStyleIdx="0" presStyleCnt="5"/>
      <dgm:spPr/>
    </dgm:pt>
    <dgm:pt modelId="{04CFDAE0-1C7C-4BFB-9FE7-8890607520D1}" type="pres">
      <dgm:prSet presAssocID="{396AD838-B1DD-40BC-8AE4-6100EFF9A3F4}" presName="node" presStyleLbl="node1" presStyleIdx="1" presStyleCnt="6">
        <dgm:presLayoutVars>
          <dgm:bulletEnabled val="1"/>
        </dgm:presLayoutVars>
      </dgm:prSet>
      <dgm:spPr/>
    </dgm:pt>
    <dgm:pt modelId="{6004A5CF-00B9-4217-88DF-FCD3D85DEB2A}" type="pres">
      <dgm:prSet presAssocID="{D10EF3B9-761E-45C3-B186-7E7AFA90A651}" presName="sibTrans" presStyleLbl="sibTrans1D1" presStyleIdx="1" presStyleCnt="5"/>
      <dgm:spPr/>
    </dgm:pt>
    <dgm:pt modelId="{2E4EB787-2CB9-497D-BD37-B14536E06891}" type="pres">
      <dgm:prSet presAssocID="{D10EF3B9-761E-45C3-B186-7E7AFA90A651}" presName="connectorText" presStyleLbl="sibTrans1D1" presStyleIdx="1" presStyleCnt="5"/>
      <dgm:spPr/>
    </dgm:pt>
    <dgm:pt modelId="{E4AA3AB7-618B-48D4-8C84-09300C94453E}" type="pres">
      <dgm:prSet presAssocID="{FCE87EAE-5C4B-4FD2-9CEF-416C51829CA1}" presName="node" presStyleLbl="node1" presStyleIdx="2" presStyleCnt="6">
        <dgm:presLayoutVars>
          <dgm:bulletEnabled val="1"/>
        </dgm:presLayoutVars>
      </dgm:prSet>
      <dgm:spPr/>
    </dgm:pt>
    <dgm:pt modelId="{6ACE866E-019B-4156-92A2-17B6A17B1C6E}" type="pres">
      <dgm:prSet presAssocID="{6559AF2B-02BB-44C6-ACBB-72E9E9DB8C59}" presName="sibTrans" presStyleLbl="sibTrans1D1" presStyleIdx="2" presStyleCnt="5"/>
      <dgm:spPr/>
    </dgm:pt>
    <dgm:pt modelId="{D133DAF3-E077-4B0A-8C5B-08BCFFC871B4}" type="pres">
      <dgm:prSet presAssocID="{6559AF2B-02BB-44C6-ACBB-72E9E9DB8C59}" presName="connectorText" presStyleLbl="sibTrans1D1" presStyleIdx="2" presStyleCnt="5"/>
      <dgm:spPr/>
    </dgm:pt>
    <dgm:pt modelId="{BCC850BF-ADE6-47B5-A88C-11B846CD2088}" type="pres">
      <dgm:prSet presAssocID="{A61A3107-5BAB-4EC7-81CF-48DF77D13234}" presName="node" presStyleLbl="node1" presStyleIdx="3" presStyleCnt="6">
        <dgm:presLayoutVars>
          <dgm:bulletEnabled val="1"/>
        </dgm:presLayoutVars>
      </dgm:prSet>
      <dgm:spPr/>
    </dgm:pt>
    <dgm:pt modelId="{9E590CB1-89CE-4028-AC73-7151E6A02CC9}" type="pres">
      <dgm:prSet presAssocID="{EDF64641-9F16-48FA-A08F-5096E29FA2C1}" presName="sibTrans" presStyleLbl="sibTrans1D1" presStyleIdx="3" presStyleCnt="5"/>
      <dgm:spPr/>
    </dgm:pt>
    <dgm:pt modelId="{3A3065F9-ABD8-47FC-B085-959B7303D25E}" type="pres">
      <dgm:prSet presAssocID="{EDF64641-9F16-48FA-A08F-5096E29FA2C1}" presName="connectorText" presStyleLbl="sibTrans1D1" presStyleIdx="3" presStyleCnt="5"/>
      <dgm:spPr/>
    </dgm:pt>
    <dgm:pt modelId="{DF18FBD2-5804-4E6F-9F4D-5606CE1E2B86}" type="pres">
      <dgm:prSet presAssocID="{A9B53796-88B3-4E46-A5C8-C4E20AF05C68}" presName="node" presStyleLbl="node1" presStyleIdx="4" presStyleCnt="6">
        <dgm:presLayoutVars>
          <dgm:bulletEnabled val="1"/>
        </dgm:presLayoutVars>
      </dgm:prSet>
      <dgm:spPr/>
    </dgm:pt>
    <dgm:pt modelId="{F5B4FF4D-475A-4200-A9BD-4FD5C657A4A3}" type="pres">
      <dgm:prSet presAssocID="{1803FAD5-7880-45C8-91B9-BB236FA95E52}" presName="sibTrans" presStyleLbl="sibTrans1D1" presStyleIdx="4" presStyleCnt="5"/>
      <dgm:spPr/>
    </dgm:pt>
    <dgm:pt modelId="{1D886A27-C425-478F-B019-E4CD7603B6F7}" type="pres">
      <dgm:prSet presAssocID="{1803FAD5-7880-45C8-91B9-BB236FA95E52}" presName="connectorText" presStyleLbl="sibTrans1D1" presStyleIdx="4" presStyleCnt="5"/>
      <dgm:spPr/>
    </dgm:pt>
    <dgm:pt modelId="{12159BE3-3CB5-4458-8A30-EF27870A2A1B}" type="pres">
      <dgm:prSet presAssocID="{0734B551-B264-41CC-8365-20FE8C5F188D}" presName="node" presStyleLbl="node1" presStyleIdx="5" presStyleCnt="6">
        <dgm:presLayoutVars>
          <dgm:bulletEnabled val="1"/>
        </dgm:presLayoutVars>
      </dgm:prSet>
      <dgm:spPr/>
    </dgm:pt>
  </dgm:ptLst>
  <dgm:cxnLst>
    <dgm:cxn modelId="{9A0D2C01-FC7E-4B23-BFFB-0C659B0DBE85}" type="presOf" srcId="{6559AF2B-02BB-44C6-ACBB-72E9E9DB8C59}" destId="{D133DAF3-E077-4B0A-8C5B-08BCFFC871B4}" srcOrd="1" destOrd="0" presId="urn:microsoft.com/office/officeart/2016/7/layout/RepeatingBendingProcessNew"/>
    <dgm:cxn modelId="{22A4F903-6108-4559-8E42-021A2D005ACA}" type="presOf" srcId="{1803FAD5-7880-45C8-91B9-BB236FA95E52}" destId="{F5B4FF4D-475A-4200-A9BD-4FD5C657A4A3}" srcOrd="0" destOrd="0" presId="urn:microsoft.com/office/officeart/2016/7/layout/RepeatingBendingProcessNew"/>
    <dgm:cxn modelId="{31731504-7F56-4F0E-B358-1B0E425370B3}" type="presOf" srcId="{1803FAD5-7880-45C8-91B9-BB236FA95E52}" destId="{1D886A27-C425-478F-B019-E4CD7603B6F7}" srcOrd="1" destOrd="0" presId="urn:microsoft.com/office/officeart/2016/7/layout/RepeatingBendingProcessNew"/>
    <dgm:cxn modelId="{C624C207-4040-4BEF-A131-5E853E0403E8}" srcId="{A7809F19-90E5-414F-A2D9-7AC01E82BF2E}" destId="{FCE87EAE-5C4B-4FD2-9CEF-416C51829CA1}" srcOrd="2" destOrd="0" parTransId="{854CBFE8-7E38-4063-A622-54271D484691}" sibTransId="{6559AF2B-02BB-44C6-ACBB-72E9E9DB8C59}"/>
    <dgm:cxn modelId="{276C031C-1A58-4CA0-87B6-3C654CE815C3}" type="presOf" srcId="{396AD838-B1DD-40BC-8AE4-6100EFF9A3F4}" destId="{04CFDAE0-1C7C-4BFB-9FE7-8890607520D1}" srcOrd="0" destOrd="0" presId="urn:microsoft.com/office/officeart/2016/7/layout/RepeatingBendingProcessNew"/>
    <dgm:cxn modelId="{111F8129-2847-442F-92A8-E82D9701BDA6}" type="presOf" srcId="{FCE87EAE-5C4B-4FD2-9CEF-416C51829CA1}" destId="{E4AA3AB7-618B-48D4-8C84-09300C94453E}" srcOrd="0" destOrd="0" presId="urn:microsoft.com/office/officeart/2016/7/layout/RepeatingBendingProcessNew"/>
    <dgm:cxn modelId="{670E3D3B-CAD3-4E71-817B-2D9D29F3C12F}" srcId="{A7809F19-90E5-414F-A2D9-7AC01E82BF2E}" destId="{A9B53796-88B3-4E46-A5C8-C4E20AF05C68}" srcOrd="4" destOrd="0" parTransId="{47F08123-4A3F-4ADA-9C0D-0279FAFBC875}" sibTransId="{1803FAD5-7880-45C8-91B9-BB236FA95E52}"/>
    <dgm:cxn modelId="{49FB0C45-2EAF-48B9-8EAA-F8A940402BA0}" srcId="{A7809F19-90E5-414F-A2D9-7AC01E82BF2E}" destId="{A61A3107-5BAB-4EC7-81CF-48DF77D13234}" srcOrd="3" destOrd="0" parTransId="{588336D8-7DD8-4E69-A284-8C43E29376EE}" sibTransId="{EDF64641-9F16-48FA-A08F-5096E29FA2C1}"/>
    <dgm:cxn modelId="{08A39F6C-91A2-4C34-BDDD-3AF434A4A4FB}" type="presOf" srcId="{EDF64641-9F16-48FA-A08F-5096E29FA2C1}" destId="{3A3065F9-ABD8-47FC-B085-959B7303D25E}" srcOrd="1" destOrd="0" presId="urn:microsoft.com/office/officeart/2016/7/layout/RepeatingBendingProcessNew"/>
    <dgm:cxn modelId="{4264D64F-FD62-420E-8B80-4884FDF2512A}" srcId="{A7809F19-90E5-414F-A2D9-7AC01E82BF2E}" destId="{0734B551-B264-41CC-8365-20FE8C5F188D}" srcOrd="5" destOrd="0" parTransId="{F508BBF3-6412-4A66-BA38-6A6F51FE0FDC}" sibTransId="{342C6E29-8F91-4D93-BA8E-A2B8ABFE008E}"/>
    <dgm:cxn modelId="{07466C53-F7A7-4D08-8286-C889F5BBA0B7}" type="presOf" srcId="{D10EF3B9-761E-45C3-B186-7E7AFA90A651}" destId="{6004A5CF-00B9-4217-88DF-FCD3D85DEB2A}" srcOrd="0" destOrd="0" presId="urn:microsoft.com/office/officeart/2016/7/layout/RepeatingBendingProcessNew"/>
    <dgm:cxn modelId="{F881BD56-09D0-40D6-B508-A027E0BCFB00}" type="presOf" srcId="{6559AF2B-02BB-44C6-ACBB-72E9E9DB8C59}" destId="{6ACE866E-019B-4156-92A2-17B6A17B1C6E}" srcOrd="0" destOrd="0" presId="urn:microsoft.com/office/officeart/2016/7/layout/RepeatingBendingProcessNew"/>
    <dgm:cxn modelId="{CF1EFD8A-CBBB-4B20-96B3-6B40E737DB76}" type="presOf" srcId="{AC8B965F-7115-46D9-9143-FA08EDDF4C29}" destId="{0F2524B5-854E-49AC-BF9F-D1D1D96A1BC6}" srcOrd="0" destOrd="0" presId="urn:microsoft.com/office/officeart/2016/7/layout/RepeatingBendingProcessNew"/>
    <dgm:cxn modelId="{6CA38D8B-6E3E-40EF-A23F-8598CBC16739}" type="presOf" srcId="{EDF64641-9F16-48FA-A08F-5096E29FA2C1}" destId="{9E590CB1-89CE-4028-AC73-7151E6A02CC9}" srcOrd="0" destOrd="0" presId="urn:microsoft.com/office/officeart/2016/7/layout/RepeatingBendingProcessNew"/>
    <dgm:cxn modelId="{5C6C0F9B-4564-427B-B606-6E5EA173B7C6}" type="presOf" srcId="{A7809F19-90E5-414F-A2D9-7AC01E82BF2E}" destId="{473D2533-0D64-4318-865A-FCD07F1A0DF2}" srcOrd="0" destOrd="0" presId="urn:microsoft.com/office/officeart/2016/7/layout/RepeatingBendingProcessNew"/>
    <dgm:cxn modelId="{1B298B9F-B945-4161-A1F4-240E347E948D}" type="presOf" srcId="{0734B551-B264-41CC-8365-20FE8C5F188D}" destId="{12159BE3-3CB5-4458-8A30-EF27870A2A1B}" srcOrd="0" destOrd="0" presId="urn:microsoft.com/office/officeart/2016/7/layout/RepeatingBendingProcessNew"/>
    <dgm:cxn modelId="{005A98A0-4B6A-47F3-AF1D-D0F82D0E0DBB}" type="presOf" srcId="{A9B53796-88B3-4E46-A5C8-C4E20AF05C68}" destId="{DF18FBD2-5804-4E6F-9F4D-5606CE1E2B86}" srcOrd="0" destOrd="0" presId="urn:microsoft.com/office/officeart/2016/7/layout/RepeatingBendingProcessNew"/>
    <dgm:cxn modelId="{9266EAC8-5C83-4973-9D5E-FC055126B558}" srcId="{A7809F19-90E5-414F-A2D9-7AC01E82BF2E}" destId="{396AD838-B1DD-40BC-8AE4-6100EFF9A3F4}" srcOrd="1" destOrd="0" parTransId="{FF4C1C03-1ED4-41A2-BE60-126C75294F7C}" sibTransId="{D10EF3B9-761E-45C3-B186-7E7AFA90A651}"/>
    <dgm:cxn modelId="{D7B541CF-B1AE-48D8-B59C-5D7B87EE83B7}" type="presOf" srcId="{AF48F50D-1F4D-48BE-9B81-1B18FC62411A}" destId="{FC3A2BF0-4475-4E1D-BA13-93FB350259EC}" srcOrd="0" destOrd="0" presId="urn:microsoft.com/office/officeart/2016/7/layout/RepeatingBendingProcessNew"/>
    <dgm:cxn modelId="{736FE0D2-BC6F-423D-8502-CED051128358}" type="presOf" srcId="{AC8B965F-7115-46D9-9143-FA08EDDF4C29}" destId="{1B21DA38-E6C2-4D29-A43E-514096266885}" srcOrd="1" destOrd="0" presId="urn:microsoft.com/office/officeart/2016/7/layout/RepeatingBendingProcessNew"/>
    <dgm:cxn modelId="{D19163DA-980A-41C5-9929-0123E99A0380}" type="presOf" srcId="{D10EF3B9-761E-45C3-B186-7E7AFA90A651}" destId="{2E4EB787-2CB9-497D-BD37-B14536E06891}" srcOrd="1" destOrd="0" presId="urn:microsoft.com/office/officeart/2016/7/layout/RepeatingBendingProcessNew"/>
    <dgm:cxn modelId="{DFAE33DC-187F-44EF-8824-FD2320B14DF7}" type="presOf" srcId="{A61A3107-5BAB-4EC7-81CF-48DF77D13234}" destId="{BCC850BF-ADE6-47B5-A88C-11B846CD2088}" srcOrd="0" destOrd="0" presId="urn:microsoft.com/office/officeart/2016/7/layout/RepeatingBendingProcessNew"/>
    <dgm:cxn modelId="{21BD88EE-B6FF-4A4B-AA9C-B1BE3A9705D0}" srcId="{A7809F19-90E5-414F-A2D9-7AC01E82BF2E}" destId="{AF48F50D-1F4D-48BE-9B81-1B18FC62411A}" srcOrd="0" destOrd="0" parTransId="{EF56B83A-C7B5-4E3E-8F82-D6F219708DFD}" sibTransId="{AC8B965F-7115-46D9-9143-FA08EDDF4C29}"/>
    <dgm:cxn modelId="{461D001B-4A89-470D-8703-C717D7BB7BD4}" type="presParOf" srcId="{473D2533-0D64-4318-865A-FCD07F1A0DF2}" destId="{FC3A2BF0-4475-4E1D-BA13-93FB350259EC}" srcOrd="0" destOrd="0" presId="urn:microsoft.com/office/officeart/2016/7/layout/RepeatingBendingProcessNew"/>
    <dgm:cxn modelId="{AEC15269-E18E-44E6-BA13-014DABFFE026}" type="presParOf" srcId="{473D2533-0D64-4318-865A-FCD07F1A0DF2}" destId="{0F2524B5-854E-49AC-BF9F-D1D1D96A1BC6}" srcOrd="1" destOrd="0" presId="urn:microsoft.com/office/officeart/2016/7/layout/RepeatingBendingProcessNew"/>
    <dgm:cxn modelId="{C05F245B-8DC4-49A9-82E9-3341B418431F}" type="presParOf" srcId="{0F2524B5-854E-49AC-BF9F-D1D1D96A1BC6}" destId="{1B21DA38-E6C2-4D29-A43E-514096266885}" srcOrd="0" destOrd="0" presId="urn:microsoft.com/office/officeart/2016/7/layout/RepeatingBendingProcessNew"/>
    <dgm:cxn modelId="{EC4C0D99-2FEE-406E-817A-FBFBE1DB78B5}" type="presParOf" srcId="{473D2533-0D64-4318-865A-FCD07F1A0DF2}" destId="{04CFDAE0-1C7C-4BFB-9FE7-8890607520D1}" srcOrd="2" destOrd="0" presId="urn:microsoft.com/office/officeart/2016/7/layout/RepeatingBendingProcessNew"/>
    <dgm:cxn modelId="{1C72A970-BE4A-4D33-A939-5AAE449B78EA}" type="presParOf" srcId="{473D2533-0D64-4318-865A-FCD07F1A0DF2}" destId="{6004A5CF-00B9-4217-88DF-FCD3D85DEB2A}" srcOrd="3" destOrd="0" presId="urn:microsoft.com/office/officeart/2016/7/layout/RepeatingBendingProcessNew"/>
    <dgm:cxn modelId="{9D1D2AD6-7960-455E-B2D5-EE816A0E74CB}" type="presParOf" srcId="{6004A5CF-00B9-4217-88DF-FCD3D85DEB2A}" destId="{2E4EB787-2CB9-497D-BD37-B14536E06891}" srcOrd="0" destOrd="0" presId="urn:microsoft.com/office/officeart/2016/7/layout/RepeatingBendingProcessNew"/>
    <dgm:cxn modelId="{07E392CC-143A-4BC0-871E-EE579C044603}" type="presParOf" srcId="{473D2533-0D64-4318-865A-FCD07F1A0DF2}" destId="{E4AA3AB7-618B-48D4-8C84-09300C94453E}" srcOrd="4" destOrd="0" presId="urn:microsoft.com/office/officeart/2016/7/layout/RepeatingBendingProcessNew"/>
    <dgm:cxn modelId="{DA1466B1-75D7-4F17-BDAC-FFC94BC24200}" type="presParOf" srcId="{473D2533-0D64-4318-865A-FCD07F1A0DF2}" destId="{6ACE866E-019B-4156-92A2-17B6A17B1C6E}" srcOrd="5" destOrd="0" presId="urn:microsoft.com/office/officeart/2016/7/layout/RepeatingBendingProcessNew"/>
    <dgm:cxn modelId="{FED96071-5903-4AE6-B8BF-669DCCBABDF7}" type="presParOf" srcId="{6ACE866E-019B-4156-92A2-17B6A17B1C6E}" destId="{D133DAF3-E077-4B0A-8C5B-08BCFFC871B4}" srcOrd="0" destOrd="0" presId="urn:microsoft.com/office/officeart/2016/7/layout/RepeatingBendingProcessNew"/>
    <dgm:cxn modelId="{CE98EE2C-4358-4464-8C65-6083E4923E39}" type="presParOf" srcId="{473D2533-0D64-4318-865A-FCD07F1A0DF2}" destId="{BCC850BF-ADE6-47B5-A88C-11B846CD2088}" srcOrd="6" destOrd="0" presId="urn:microsoft.com/office/officeart/2016/7/layout/RepeatingBendingProcessNew"/>
    <dgm:cxn modelId="{509E5C26-A05C-49C3-9B9D-7F21638BE3EC}" type="presParOf" srcId="{473D2533-0D64-4318-865A-FCD07F1A0DF2}" destId="{9E590CB1-89CE-4028-AC73-7151E6A02CC9}" srcOrd="7" destOrd="0" presId="urn:microsoft.com/office/officeart/2016/7/layout/RepeatingBendingProcessNew"/>
    <dgm:cxn modelId="{0B2E8C14-0C05-4391-A6EA-610B60A4E3AF}" type="presParOf" srcId="{9E590CB1-89CE-4028-AC73-7151E6A02CC9}" destId="{3A3065F9-ABD8-47FC-B085-959B7303D25E}" srcOrd="0" destOrd="0" presId="urn:microsoft.com/office/officeart/2016/7/layout/RepeatingBendingProcessNew"/>
    <dgm:cxn modelId="{05492E44-F551-4C0B-8AEA-B924302E56EA}" type="presParOf" srcId="{473D2533-0D64-4318-865A-FCD07F1A0DF2}" destId="{DF18FBD2-5804-4E6F-9F4D-5606CE1E2B86}" srcOrd="8" destOrd="0" presId="urn:microsoft.com/office/officeart/2016/7/layout/RepeatingBendingProcessNew"/>
    <dgm:cxn modelId="{4076F385-E720-49D8-B245-4E4F69D4EE05}" type="presParOf" srcId="{473D2533-0D64-4318-865A-FCD07F1A0DF2}" destId="{F5B4FF4D-475A-4200-A9BD-4FD5C657A4A3}" srcOrd="9" destOrd="0" presId="urn:microsoft.com/office/officeart/2016/7/layout/RepeatingBendingProcessNew"/>
    <dgm:cxn modelId="{0408BD2E-2551-406C-B00B-E059CBA53777}" type="presParOf" srcId="{F5B4FF4D-475A-4200-A9BD-4FD5C657A4A3}" destId="{1D886A27-C425-478F-B019-E4CD7603B6F7}" srcOrd="0" destOrd="0" presId="urn:microsoft.com/office/officeart/2016/7/layout/RepeatingBendingProcessNew"/>
    <dgm:cxn modelId="{7E435D36-BFFD-4C92-8D1A-9949CF851BEF}" type="presParOf" srcId="{473D2533-0D64-4318-865A-FCD07F1A0DF2}" destId="{12159BE3-3CB5-4458-8A30-EF27870A2A1B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E25586-87DC-4DC8-A8FA-03F687B9057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A549DE-BC30-4FC1-9566-4C38C7772D1D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How to </a:t>
          </a:r>
          <a:r>
            <a:rPr lang="en-IN" b="1"/>
            <a:t>learn Autosar technology </a:t>
          </a:r>
          <a:r>
            <a:rPr lang="en-IN"/>
            <a:t>using ElecronicsV3 and AutoBoardV1.</a:t>
          </a:r>
          <a:endParaRPr lang="en-US"/>
        </a:p>
      </dgm:t>
    </dgm:pt>
    <dgm:pt modelId="{717DD1A0-EDBA-4D65-80BD-B058B3FF2A0E}" type="parTrans" cxnId="{F6A828C4-35F5-488F-8F8E-99B943A47CC7}">
      <dgm:prSet/>
      <dgm:spPr/>
      <dgm:t>
        <a:bodyPr/>
        <a:lstStyle/>
        <a:p>
          <a:endParaRPr lang="en-US"/>
        </a:p>
      </dgm:t>
    </dgm:pt>
    <dgm:pt modelId="{B151009D-0D90-43AB-B005-C8814009A95D}" type="sibTrans" cxnId="{F6A828C4-35F5-488F-8F8E-99B943A47CC7}">
      <dgm:prSet/>
      <dgm:spPr/>
      <dgm:t>
        <a:bodyPr/>
        <a:lstStyle/>
        <a:p>
          <a:endParaRPr lang="en-US"/>
        </a:p>
      </dgm:t>
    </dgm:pt>
    <dgm:pt modelId="{2F8B0AF4-C33E-4579-A1D7-31E1A8F56AA7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How to use </a:t>
          </a:r>
          <a:r>
            <a:rPr lang="en-IN" b="1"/>
            <a:t>EB Tresos Studio </a:t>
          </a:r>
          <a:r>
            <a:rPr lang="en-IN"/>
            <a:t>using ElecronicsV3</a:t>
          </a:r>
          <a:endParaRPr lang="en-US"/>
        </a:p>
      </dgm:t>
    </dgm:pt>
    <dgm:pt modelId="{1D9CFE6C-4B0C-4186-ADAC-B634121E626E}" type="parTrans" cxnId="{375F0E68-6E32-4FA9-A075-8A4A3E8AA068}">
      <dgm:prSet/>
      <dgm:spPr/>
      <dgm:t>
        <a:bodyPr/>
        <a:lstStyle/>
        <a:p>
          <a:endParaRPr lang="en-US"/>
        </a:p>
      </dgm:t>
    </dgm:pt>
    <dgm:pt modelId="{DCF7A14F-ECC5-437E-9A2B-12B6F7EC4008}" type="sibTrans" cxnId="{375F0E68-6E32-4FA9-A075-8A4A3E8AA068}">
      <dgm:prSet/>
      <dgm:spPr/>
      <dgm:t>
        <a:bodyPr/>
        <a:lstStyle/>
        <a:p>
          <a:endParaRPr lang="en-US"/>
        </a:p>
      </dgm:t>
    </dgm:pt>
    <dgm:pt modelId="{EE14A07E-F8EE-4E8F-B4E8-43FCCB0CC06A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How to </a:t>
          </a:r>
          <a:r>
            <a:rPr lang="en-IN" b="1"/>
            <a:t>learn MATLAB Model Base Designing </a:t>
          </a:r>
          <a:r>
            <a:rPr lang="en-IN"/>
            <a:t>using </a:t>
          </a:r>
          <a:r>
            <a:rPr lang="en-IN" b="1"/>
            <a:t>ElecronicsV3 and AutoboardV1.</a:t>
          </a:r>
          <a:endParaRPr lang="en-US"/>
        </a:p>
      </dgm:t>
    </dgm:pt>
    <dgm:pt modelId="{A7A7AE3C-FD1E-471A-8A71-03AAFFD79BD5}" type="parTrans" cxnId="{2DEB9B5F-BEFA-40F6-8252-6EAACC7A6108}">
      <dgm:prSet/>
      <dgm:spPr/>
      <dgm:t>
        <a:bodyPr/>
        <a:lstStyle/>
        <a:p>
          <a:endParaRPr lang="en-US"/>
        </a:p>
      </dgm:t>
    </dgm:pt>
    <dgm:pt modelId="{0C1164B3-E9EC-4ACF-8DEE-08EAAF7C2D03}" type="sibTrans" cxnId="{2DEB9B5F-BEFA-40F6-8252-6EAACC7A6108}">
      <dgm:prSet/>
      <dgm:spPr/>
      <dgm:t>
        <a:bodyPr/>
        <a:lstStyle/>
        <a:p>
          <a:endParaRPr lang="en-US"/>
        </a:p>
      </dgm:t>
    </dgm:pt>
    <dgm:pt modelId="{CFC87C7F-B50C-4C77-A33F-CDDCA7DB5DA0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How to </a:t>
          </a:r>
          <a:r>
            <a:rPr lang="en-IN" b="1"/>
            <a:t>learn Automotive protocols </a:t>
          </a:r>
          <a:r>
            <a:rPr lang="en-IN"/>
            <a:t>using </a:t>
          </a:r>
          <a:r>
            <a:rPr lang="en-IN" b="1"/>
            <a:t>ElecronicsV3 and AutoboardV1.</a:t>
          </a:r>
          <a:endParaRPr lang="en-US"/>
        </a:p>
      </dgm:t>
    </dgm:pt>
    <dgm:pt modelId="{0CE9754A-E318-418D-A4EE-3915A80C4053}" type="parTrans" cxnId="{59606C27-6599-4B73-B00B-475E7E5D1A0C}">
      <dgm:prSet/>
      <dgm:spPr/>
      <dgm:t>
        <a:bodyPr/>
        <a:lstStyle/>
        <a:p>
          <a:endParaRPr lang="en-US"/>
        </a:p>
      </dgm:t>
    </dgm:pt>
    <dgm:pt modelId="{D104CDA2-021E-4365-92B0-AAF479076988}" type="sibTrans" cxnId="{59606C27-6599-4B73-B00B-475E7E5D1A0C}">
      <dgm:prSet/>
      <dgm:spPr/>
      <dgm:t>
        <a:bodyPr/>
        <a:lstStyle/>
        <a:p>
          <a:endParaRPr lang="en-US"/>
        </a:p>
      </dgm:t>
    </dgm:pt>
    <dgm:pt modelId="{F24C9340-49ED-431A-AC17-B44335A09D93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How to </a:t>
          </a:r>
          <a:r>
            <a:rPr lang="en-IN" b="1"/>
            <a:t>learn cryptography technology </a:t>
          </a:r>
          <a:r>
            <a:rPr lang="en-IN"/>
            <a:t>using </a:t>
          </a:r>
          <a:r>
            <a:rPr lang="en-IN" b="1"/>
            <a:t>ElecronicsV3.</a:t>
          </a:r>
          <a:endParaRPr lang="en-US"/>
        </a:p>
      </dgm:t>
    </dgm:pt>
    <dgm:pt modelId="{15D8BD3E-7E08-4EC8-AC98-53A472F132FF}" type="parTrans" cxnId="{B52C30C9-15E4-40DD-A918-40321B073985}">
      <dgm:prSet/>
      <dgm:spPr/>
      <dgm:t>
        <a:bodyPr/>
        <a:lstStyle/>
        <a:p>
          <a:endParaRPr lang="en-US"/>
        </a:p>
      </dgm:t>
    </dgm:pt>
    <dgm:pt modelId="{939D2453-A26F-4366-80C8-8ED13CF2FC91}" type="sibTrans" cxnId="{B52C30C9-15E4-40DD-A918-40321B073985}">
      <dgm:prSet/>
      <dgm:spPr/>
      <dgm:t>
        <a:bodyPr/>
        <a:lstStyle/>
        <a:p>
          <a:endParaRPr lang="en-US"/>
        </a:p>
      </dgm:t>
    </dgm:pt>
    <dgm:pt modelId="{FD8B4E2C-0062-4D2B-B506-DC94ACAA4871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How to </a:t>
          </a:r>
          <a:r>
            <a:rPr lang="en-IN" b="1"/>
            <a:t>learn Functional Safety</a:t>
          </a:r>
          <a:r>
            <a:rPr lang="en-IN"/>
            <a:t> using </a:t>
          </a:r>
          <a:r>
            <a:rPr lang="en-IN" b="1"/>
            <a:t>ElecronicsV3.</a:t>
          </a:r>
          <a:endParaRPr lang="en-US"/>
        </a:p>
      </dgm:t>
    </dgm:pt>
    <dgm:pt modelId="{38B660B6-B900-4BBE-8972-BD7106021343}" type="parTrans" cxnId="{06A0E594-2BAB-409B-8794-799E12638E28}">
      <dgm:prSet/>
      <dgm:spPr/>
      <dgm:t>
        <a:bodyPr/>
        <a:lstStyle/>
        <a:p>
          <a:endParaRPr lang="en-US"/>
        </a:p>
      </dgm:t>
    </dgm:pt>
    <dgm:pt modelId="{B2E31F4C-FF1B-4C09-BEC3-732DCF0F480C}" type="sibTrans" cxnId="{06A0E594-2BAB-409B-8794-799E12638E28}">
      <dgm:prSet/>
      <dgm:spPr/>
      <dgm:t>
        <a:bodyPr/>
        <a:lstStyle/>
        <a:p>
          <a:endParaRPr lang="en-US"/>
        </a:p>
      </dgm:t>
    </dgm:pt>
    <dgm:pt modelId="{059C8A97-E956-4F8B-8049-19721C672C68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How </a:t>
          </a:r>
          <a:r>
            <a:rPr lang="en-IN" b="1"/>
            <a:t>to use Industry Standard Eclipse IDE(Integrated Development Environment)</a:t>
          </a:r>
          <a:r>
            <a:rPr lang="en-IN"/>
            <a:t> used for Microcontroller programming using ElecronicsV3 and S32 Design Studio.</a:t>
          </a:r>
          <a:endParaRPr lang="en-US"/>
        </a:p>
      </dgm:t>
    </dgm:pt>
    <dgm:pt modelId="{37ADC56E-8329-4256-B86A-9925AD887131}" type="parTrans" cxnId="{68666671-7E44-4EF8-A43A-AB9CBA3C8AA3}">
      <dgm:prSet/>
      <dgm:spPr/>
      <dgm:t>
        <a:bodyPr/>
        <a:lstStyle/>
        <a:p>
          <a:endParaRPr lang="en-US"/>
        </a:p>
      </dgm:t>
    </dgm:pt>
    <dgm:pt modelId="{52703FC6-4B5B-465C-B037-850BFF5119CD}" type="sibTrans" cxnId="{68666671-7E44-4EF8-A43A-AB9CBA3C8AA3}">
      <dgm:prSet/>
      <dgm:spPr/>
      <dgm:t>
        <a:bodyPr/>
        <a:lstStyle/>
        <a:p>
          <a:endParaRPr lang="en-US"/>
        </a:p>
      </dgm:t>
    </dgm:pt>
    <dgm:pt modelId="{3A7E2AD5-4FBD-45AC-9D32-11F55CC87C9E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How </a:t>
          </a:r>
          <a:r>
            <a:rPr lang="en-IN" b="1"/>
            <a:t>to use Industry Standard Debugging tools : Segger Jlink Debugging tool </a:t>
          </a:r>
          <a:r>
            <a:rPr lang="en-IN"/>
            <a:t>for Microcontroller programming/debugging using ElecronicsV3.</a:t>
          </a:r>
          <a:endParaRPr lang="en-US"/>
        </a:p>
      </dgm:t>
    </dgm:pt>
    <dgm:pt modelId="{4F9A18E1-3731-4F24-A5DA-7E2443B7D57A}" type="parTrans" cxnId="{27A19F3A-292F-429C-B280-5356674C613E}">
      <dgm:prSet/>
      <dgm:spPr/>
      <dgm:t>
        <a:bodyPr/>
        <a:lstStyle/>
        <a:p>
          <a:endParaRPr lang="en-US"/>
        </a:p>
      </dgm:t>
    </dgm:pt>
    <dgm:pt modelId="{4BB832F3-EC86-4ED3-9FAA-D4693B42B255}" type="sibTrans" cxnId="{27A19F3A-292F-429C-B280-5356674C613E}">
      <dgm:prSet/>
      <dgm:spPr/>
      <dgm:t>
        <a:bodyPr/>
        <a:lstStyle/>
        <a:p>
          <a:endParaRPr lang="en-US"/>
        </a:p>
      </dgm:t>
    </dgm:pt>
    <dgm:pt modelId="{C6B5940C-53B6-4DB4-941C-D5EAA9A8A65B}" type="pres">
      <dgm:prSet presAssocID="{72E25586-87DC-4DC8-A8FA-03F687B90572}" presName="root" presStyleCnt="0">
        <dgm:presLayoutVars>
          <dgm:dir/>
          <dgm:resizeHandles val="exact"/>
        </dgm:presLayoutVars>
      </dgm:prSet>
      <dgm:spPr/>
    </dgm:pt>
    <dgm:pt modelId="{0D4A868D-C7DD-43F9-840B-B41103B649E8}" type="pres">
      <dgm:prSet presAssocID="{CDA549DE-BC30-4FC1-9566-4C38C7772D1D}" presName="compNode" presStyleCnt="0"/>
      <dgm:spPr/>
    </dgm:pt>
    <dgm:pt modelId="{9C2BF07C-65FF-4AB3-8805-2C9C03CEBA52}" type="pres">
      <dgm:prSet presAssocID="{CDA549DE-BC30-4FC1-9566-4C38C7772D1D}" presName="bgRect" presStyleLbl="bgShp" presStyleIdx="0" presStyleCnt="8"/>
      <dgm:spPr/>
    </dgm:pt>
    <dgm:pt modelId="{8379E31B-C01A-47D0-97C6-1BAD85ECDA35}" type="pres">
      <dgm:prSet presAssocID="{CDA549DE-BC30-4FC1-9566-4C38C7772D1D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7B1E5C34-593A-47D9-A204-EEB6B71D21C8}" type="pres">
      <dgm:prSet presAssocID="{CDA549DE-BC30-4FC1-9566-4C38C7772D1D}" presName="spaceRect" presStyleCnt="0"/>
      <dgm:spPr/>
    </dgm:pt>
    <dgm:pt modelId="{73A363CC-B73B-493A-9615-9D422B569B86}" type="pres">
      <dgm:prSet presAssocID="{CDA549DE-BC30-4FC1-9566-4C38C7772D1D}" presName="parTx" presStyleLbl="revTx" presStyleIdx="0" presStyleCnt="8">
        <dgm:presLayoutVars>
          <dgm:chMax val="0"/>
          <dgm:chPref val="0"/>
        </dgm:presLayoutVars>
      </dgm:prSet>
      <dgm:spPr/>
    </dgm:pt>
    <dgm:pt modelId="{FE0A00F3-0D9E-409C-814A-5B77602E56F6}" type="pres">
      <dgm:prSet presAssocID="{B151009D-0D90-43AB-B005-C8814009A95D}" presName="sibTrans" presStyleCnt="0"/>
      <dgm:spPr/>
    </dgm:pt>
    <dgm:pt modelId="{FAE42421-FAD2-421F-8422-3A0F03274780}" type="pres">
      <dgm:prSet presAssocID="{2F8B0AF4-C33E-4579-A1D7-31E1A8F56AA7}" presName="compNode" presStyleCnt="0"/>
      <dgm:spPr/>
    </dgm:pt>
    <dgm:pt modelId="{CC47E6B2-59CE-48A7-ADA5-AA0EB1A413D7}" type="pres">
      <dgm:prSet presAssocID="{2F8B0AF4-C33E-4579-A1D7-31E1A8F56AA7}" presName="bgRect" presStyleLbl="bgShp" presStyleIdx="1" presStyleCnt="8"/>
      <dgm:spPr/>
    </dgm:pt>
    <dgm:pt modelId="{87B77A7B-C4E9-4920-9E42-3BF31F67BFC3}" type="pres">
      <dgm:prSet presAssocID="{2F8B0AF4-C33E-4579-A1D7-31E1A8F56AA7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EDE5C998-5088-416F-8C64-F57A40F0FF3B}" type="pres">
      <dgm:prSet presAssocID="{2F8B0AF4-C33E-4579-A1D7-31E1A8F56AA7}" presName="spaceRect" presStyleCnt="0"/>
      <dgm:spPr/>
    </dgm:pt>
    <dgm:pt modelId="{52AEDC79-9186-414A-A4DF-F919F5490E40}" type="pres">
      <dgm:prSet presAssocID="{2F8B0AF4-C33E-4579-A1D7-31E1A8F56AA7}" presName="parTx" presStyleLbl="revTx" presStyleIdx="1" presStyleCnt="8">
        <dgm:presLayoutVars>
          <dgm:chMax val="0"/>
          <dgm:chPref val="0"/>
        </dgm:presLayoutVars>
      </dgm:prSet>
      <dgm:spPr/>
    </dgm:pt>
    <dgm:pt modelId="{8CE12FDD-AA70-4FC0-B582-167A6D7892F4}" type="pres">
      <dgm:prSet presAssocID="{DCF7A14F-ECC5-437E-9A2B-12B6F7EC4008}" presName="sibTrans" presStyleCnt="0"/>
      <dgm:spPr/>
    </dgm:pt>
    <dgm:pt modelId="{18A13EAD-3D49-49BE-9D33-0BA308795960}" type="pres">
      <dgm:prSet presAssocID="{EE14A07E-F8EE-4E8F-B4E8-43FCCB0CC06A}" presName="compNode" presStyleCnt="0"/>
      <dgm:spPr/>
    </dgm:pt>
    <dgm:pt modelId="{47A54EA6-D3AA-4F58-9B8D-1AB4208EED9F}" type="pres">
      <dgm:prSet presAssocID="{EE14A07E-F8EE-4E8F-B4E8-43FCCB0CC06A}" presName="bgRect" presStyleLbl="bgShp" presStyleIdx="2" presStyleCnt="8"/>
      <dgm:spPr/>
    </dgm:pt>
    <dgm:pt modelId="{B18EA210-D943-4AF3-AFB3-57F6FC218ABE}" type="pres">
      <dgm:prSet presAssocID="{EE14A07E-F8EE-4E8F-B4E8-43FCCB0CC06A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81EC884B-1DF3-495B-BC0F-D8196BFD1200}" type="pres">
      <dgm:prSet presAssocID="{EE14A07E-F8EE-4E8F-B4E8-43FCCB0CC06A}" presName="spaceRect" presStyleCnt="0"/>
      <dgm:spPr/>
    </dgm:pt>
    <dgm:pt modelId="{6E78E1B5-DC3C-4E7B-8B33-07233DF0C2AE}" type="pres">
      <dgm:prSet presAssocID="{EE14A07E-F8EE-4E8F-B4E8-43FCCB0CC06A}" presName="parTx" presStyleLbl="revTx" presStyleIdx="2" presStyleCnt="8">
        <dgm:presLayoutVars>
          <dgm:chMax val="0"/>
          <dgm:chPref val="0"/>
        </dgm:presLayoutVars>
      </dgm:prSet>
      <dgm:spPr/>
    </dgm:pt>
    <dgm:pt modelId="{15EE193C-A508-434F-B48D-142F89199595}" type="pres">
      <dgm:prSet presAssocID="{0C1164B3-E9EC-4ACF-8DEE-08EAAF7C2D03}" presName="sibTrans" presStyleCnt="0"/>
      <dgm:spPr/>
    </dgm:pt>
    <dgm:pt modelId="{7BF04232-7F3A-47E0-96BA-E208E654FCF8}" type="pres">
      <dgm:prSet presAssocID="{CFC87C7F-B50C-4C77-A33F-CDDCA7DB5DA0}" presName="compNode" presStyleCnt="0"/>
      <dgm:spPr/>
    </dgm:pt>
    <dgm:pt modelId="{6E3ADD80-A353-4F7D-BF34-BA5A35411FAF}" type="pres">
      <dgm:prSet presAssocID="{CFC87C7F-B50C-4C77-A33F-CDDCA7DB5DA0}" presName="bgRect" presStyleLbl="bgShp" presStyleIdx="3" presStyleCnt="8"/>
      <dgm:spPr/>
    </dgm:pt>
    <dgm:pt modelId="{8D4B5727-F022-4FDE-80F3-A6E1EE9963D2}" type="pres">
      <dgm:prSet presAssocID="{CFC87C7F-B50C-4C77-A33F-CDDCA7DB5DA0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902BEB95-4CD0-4C0A-B0CC-D766A023998D}" type="pres">
      <dgm:prSet presAssocID="{CFC87C7F-B50C-4C77-A33F-CDDCA7DB5DA0}" presName="spaceRect" presStyleCnt="0"/>
      <dgm:spPr/>
    </dgm:pt>
    <dgm:pt modelId="{5A1A4078-6CFA-4F76-98B6-175FD672F6F7}" type="pres">
      <dgm:prSet presAssocID="{CFC87C7F-B50C-4C77-A33F-CDDCA7DB5DA0}" presName="parTx" presStyleLbl="revTx" presStyleIdx="3" presStyleCnt="8">
        <dgm:presLayoutVars>
          <dgm:chMax val="0"/>
          <dgm:chPref val="0"/>
        </dgm:presLayoutVars>
      </dgm:prSet>
      <dgm:spPr/>
    </dgm:pt>
    <dgm:pt modelId="{435D34E3-463F-489C-B9C0-560B7B94E5F0}" type="pres">
      <dgm:prSet presAssocID="{D104CDA2-021E-4365-92B0-AAF479076988}" presName="sibTrans" presStyleCnt="0"/>
      <dgm:spPr/>
    </dgm:pt>
    <dgm:pt modelId="{691B0D31-0D20-4A55-9104-D8C706C175EE}" type="pres">
      <dgm:prSet presAssocID="{F24C9340-49ED-431A-AC17-B44335A09D93}" presName="compNode" presStyleCnt="0"/>
      <dgm:spPr/>
    </dgm:pt>
    <dgm:pt modelId="{ECD0068F-4B72-4BF5-8E54-E56AE5BB1943}" type="pres">
      <dgm:prSet presAssocID="{F24C9340-49ED-431A-AC17-B44335A09D93}" presName="bgRect" presStyleLbl="bgShp" presStyleIdx="4" presStyleCnt="8"/>
      <dgm:spPr/>
    </dgm:pt>
    <dgm:pt modelId="{C3D306A5-ED21-4FFE-8B1E-6C6C41D1DFD1}" type="pres">
      <dgm:prSet presAssocID="{F24C9340-49ED-431A-AC17-B44335A09D93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F5FC254E-21A2-4467-9964-292B0C8FAAE9}" type="pres">
      <dgm:prSet presAssocID="{F24C9340-49ED-431A-AC17-B44335A09D93}" presName="spaceRect" presStyleCnt="0"/>
      <dgm:spPr/>
    </dgm:pt>
    <dgm:pt modelId="{1055235F-1F12-4B00-8A76-C07E07527279}" type="pres">
      <dgm:prSet presAssocID="{F24C9340-49ED-431A-AC17-B44335A09D93}" presName="parTx" presStyleLbl="revTx" presStyleIdx="4" presStyleCnt="8">
        <dgm:presLayoutVars>
          <dgm:chMax val="0"/>
          <dgm:chPref val="0"/>
        </dgm:presLayoutVars>
      </dgm:prSet>
      <dgm:spPr/>
    </dgm:pt>
    <dgm:pt modelId="{FB4E0A0E-28A9-4F06-9A05-97DAD194D638}" type="pres">
      <dgm:prSet presAssocID="{939D2453-A26F-4366-80C8-8ED13CF2FC91}" presName="sibTrans" presStyleCnt="0"/>
      <dgm:spPr/>
    </dgm:pt>
    <dgm:pt modelId="{C2AF1427-CAA9-4371-874A-00806F6E884B}" type="pres">
      <dgm:prSet presAssocID="{FD8B4E2C-0062-4D2B-B506-DC94ACAA4871}" presName="compNode" presStyleCnt="0"/>
      <dgm:spPr/>
    </dgm:pt>
    <dgm:pt modelId="{0DDA1582-B7EE-4775-B059-1B8C828952EB}" type="pres">
      <dgm:prSet presAssocID="{FD8B4E2C-0062-4D2B-B506-DC94ACAA4871}" presName="bgRect" presStyleLbl="bgShp" presStyleIdx="5" presStyleCnt="8"/>
      <dgm:spPr/>
    </dgm:pt>
    <dgm:pt modelId="{3DB01022-815F-4547-AE41-50DB4523156A}" type="pres">
      <dgm:prSet presAssocID="{FD8B4E2C-0062-4D2B-B506-DC94ACAA4871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3B920F8-C462-4E08-9951-B69112B0886B}" type="pres">
      <dgm:prSet presAssocID="{FD8B4E2C-0062-4D2B-B506-DC94ACAA4871}" presName="spaceRect" presStyleCnt="0"/>
      <dgm:spPr/>
    </dgm:pt>
    <dgm:pt modelId="{CE430E16-AA0F-41E9-9A78-5458412FBF23}" type="pres">
      <dgm:prSet presAssocID="{FD8B4E2C-0062-4D2B-B506-DC94ACAA4871}" presName="parTx" presStyleLbl="revTx" presStyleIdx="5" presStyleCnt="8">
        <dgm:presLayoutVars>
          <dgm:chMax val="0"/>
          <dgm:chPref val="0"/>
        </dgm:presLayoutVars>
      </dgm:prSet>
      <dgm:spPr/>
    </dgm:pt>
    <dgm:pt modelId="{4F12EA3C-B39A-47FC-9391-0366B14803D6}" type="pres">
      <dgm:prSet presAssocID="{B2E31F4C-FF1B-4C09-BEC3-732DCF0F480C}" presName="sibTrans" presStyleCnt="0"/>
      <dgm:spPr/>
    </dgm:pt>
    <dgm:pt modelId="{16BD8A22-3C7F-483C-B67B-BF66E1000813}" type="pres">
      <dgm:prSet presAssocID="{059C8A97-E956-4F8B-8049-19721C672C68}" presName="compNode" presStyleCnt="0"/>
      <dgm:spPr/>
    </dgm:pt>
    <dgm:pt modelId="{DC4EBE48-0CC5-4381-883F-5901CDE70AB4}" type="pres">
      <dgm:prSet presAssocID="{059C8A97-E956-4F8B-8049-19721C672C68}" presName="bgRect" presStyleLbl="bgShp" presStyleIdx="6" presStyleCnt="8"/>
      <dgm:spPr/>
    </dgm:pt>
    <dgm:pt modelId="{C61ED789-8468-4721-A992-90A3DAAC2F41}" type="pres">
      <dgm:prSet presAssocID="{059C8A97-E956-4F8B-8049-19721C672C68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803E48AC-DB81-4E20-A51A-ED5BC4401988}" type="pres">
      <dgm:prSet presAssocID="{059C8A97-E956-4F8B-8049-19721C672C68}" presName="spaceRect" presStyleCnt="0"/>
      <dgm:spPr/>
    </dgm:pt>
    <dgm:pt modelId="{90A0BAE2-B802-4D12-B254-69678BD12608}" type="pres">
      <dgm:prSet presAssocID="{059C8A97-E956-4F8B-8049-19721C672C68}" presName="parTx" presStyleLbl="revTx" presStyleIdx="6" presStyleCnt="8">
        <dgm:presLayoutVars>
          <dgm:chMax val="0"/>
          <dgm:chPref val="0"/>
        </dgm:presLayoutVars>
      </dgm:prSet>
      <dgm:spPr/>
    </dgm:pt>
    <dgm:pt modelId="{74EF75ED-2B1A-4858-8B11-6436DDC0B691}" type="pres">
      <dgm:prSet presAssocID="{52703FC6-4B5B-465C-B037-850BFF5119CD}" presName="sibTrans" presStyleCnt="0"/>
      <dgm:spPr/>
    </dgm:pt>
    <dgm:pt modelId="{C0DA0243-277B-4B01-8A5B-6F0EFB7923D2}" type="pres">
      <dgm:prSet presAssocID="{3A7E2AD5-4FBD-45AC-9D32-11F55CC87C9E}" presName="compNode" presStyleCnt="0"/>
      <dgm:spPr/>
    </dgm:pt>
    <dgm:pt modelId="{4CC0A025-36C2-465E-BB98-DC0BEF554521}" type="pres">
      <dgm:prSet presAssocID="{3A7E2AD5-4FBD-45AC-9D32-11F55CC87C9E}" presName="bgRect" presStyleLbl="bgShp" presStyleIdx="7" presStyleCnt="8"/>
      <dgm:spPr/>
    </dgm:pt>
    <dgm:pt modelId="{F0D9CA43-9586-4B08-A012-1563C0FE6042}" type="pres">
      <dgm:prSet presAssocID="{3A7E2AD5-4FBD-45AC-9D32-11F55CC87C9E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EB9A5937-307F-4BEA-B528-6E473209A555}" type="pres">
      <dgm:prSet presAssocID="{3A7E2AD5-4FBD-45AC-9D32-11F55CC87C9E}" presName="spaceRect" presStyleCnt="0"/>
      <dgm:spPr/>
    </dgm:pt>
    <dgm:pt modelId="{BF179483-BEAA-4DA0-AF14-1C8A8879D2D9}" type="pres">
      <dgm:prSet presAssocID="{3A7E2AD5-4FBD-45AC-9D32-11F55CC87C9E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4EEC5002-369D-479E-99D3-D5567B7509C4}" type="presOf" srcId="{3A7E2AD5-4FBD-45AC-9D32-11F55CC87C9E}" destId="{BF179483-BEAA-4DA0-AF14-1C8A8879D2D9}" srcOrd="0" destOrd="0" presId="urn:microsoft.com/office/officeart/2018/2/layout/IconVerticalSolidList"/>
    <dgm:cxn modelId="{59606C27-6599-4B73-B00B-475E7E5D1A0C}" srcId="{72E25586-87DC-4DC8-A8FA-03F687B90572}" destId="{CFC87C7F-B50C-4C77-A33F-CDDCA7DB5DA0}" srcOrd="3" destOrd="0" parTransId="{0CE9754A-E318-418D-A4EE-3915A80C4053}" sibTransId="{D104CDA2-021E-4365-92B0-AAF479076988}"/>
    <dgm:cxn modelId="{F86ED928-5934-4C7F-AF98-94CEF2E82FCF}" type="presOf" srcId="{2F8B0AF4-C33E-4579-A1D7-31E1A8F56AA7}" destId="{52AEDC79-9186-414A-A4DF-F919F5490E40}" srcOrd="0" destOrd="0" presId="urn:microsoft.com/office/officeart/2018/2/layout/IconVerticalSolidList"/>
    <dgm:cxn modelId="{27A19F3A-292F-429C-B280-5356674C613E}" srcId="{72E25586-87DC-4DC8-A8FA-03F687B90572}" destId="{3A7E2AD5-4FBD-45AC-9D32-11F55CC87C9E}" srcOrd="7" destOrd="0" parTransId="{4F9A18E1-3731-4F24-A5DA-7E2443B7D57A}" sibTransId="{4BB832F3-EC86-4ED3-9FAA-D4693B42B255}"/>
    <dgm:cxn modelId="{B1BF0F5C-AA48-49A2-BDFC-99A349AEF861}" type="presOf" srcId="{FD8B4E2C-0062-4D2B-B506-DC94ACAA4871}" destId="{CE430E16-AA0F-41E9-9A78-5458412FBF23}" srcOrd="0" destOrd="0" presId="urn:microsoft.com/office/officeart/2018/2/layout/IconVerticalSolidList"/>
    <dgm:cxn modelId="{2DEB9B5F-BEFA-40F6-8252-6EAACC7A6108}" srcId="{72E25586-87DC-4DC8-A8FA-03F687B90572}" destId="{EE14A07E-F8EE-4E8F-B4E8-43FCCB0CC06A}" srcOrd="2" destOrd="0" parTransId="{A7A7AE3C-FD1E-471A-8A71-03AAFFD79BD5}" sibTransId="{0C1164B3-E9EC-4ACF-8DEE-08EAAF7C2D03}"/>
    <dgm:cxn modelId="{5009B55F-2529-4C95-994D-288A93DCE12A}" type="presOf" srcId="{72E25586-87DC-4DC8-A8FA-03F687B90572}" destId="{C6B5940C-53B6-4DB4-941C-D5EAA9A8A65B}" srcOrd="0" destOrd="0" presId="urn:microsoft.com/office/officeart/2018/2/layout/IconVerticalSolidList"/>
    <dgm:cxn modelId="{528F4943-5C7F-4688-943B-093975C8D2B0}" type="presOf" srcId="{CFC87C7F-B50C-4C77-A33F-CDDCA7DB5DA0}" destId="{5A1A4078-6CFA-4F76-98B6-175FD672F6F7}" srcOrd="0" destOrd="0" presId="urn:microsoft.com/office/officeart/2018/2/layout/IconVerticalSolidList"/>
    <dgm:cxn modelId="{2FC0C565-0696-4741-930C-36AB49546332}" type="presOf" srcId="{CDA549DE-BC30-4FC1-9566-4C38C7772D1D}" destId="{73A363CC-B73B-493A-9615-9D422B569B86}" srcOrd="0" destOrd="0" presId="urn:microsoft.com/office/officeart/2018/2/layout/IconVerticalSolidList"/>
    <dgm:cxn modelId="{375F0E68-6E32-4FA9-A075-8A4A3E8AA068}" srcId="{72E25586-87DC-4DC8-A8FA-03F687B90572}" destId="{2F8B0AF4-C33E-4579-A1D7-31E1A8F56AA7}" srcOrd="1" destOrd="0" parTransId="{1D9CFE6C-4B0C-4186-ADAC-B634121E626E}" sibTransId="{DCF7A14F-ECC5-437E-9A2B-12B6F7EC4008}"/>
    <dgm:cxn modelId="{68666671-7E44-4EF8-A43A-AB9CBA3C8AA3}" srcId="{72E25586-87DC-4DC8-A8FA-03F687B90572}" destId="{059C8A97-E956-4F8B-8049-19721C672C68}" srcOrd="6" destOrd="0" parTransId="{37ADC56E-8329-4256-B86A-9925AD887131}" sibTransId="{52703FC6-4B5B-465C-B037-850BFF5119CD}"/>
    <dgm:cxn modelId="{84795785-A319-4358-BF84-B642C6CEAD30}" type="presOf" srcId="{F24C9340-49ED-431A-AC17-B44335A09D93}" destId="{1055235F-1F12-4B00-8A76-C07E07527279}" srcOrd="0" destOrd="0" presId="urn:microsoft.com/office/officeart/2018/2/layout/IconVerticalSolidList"/>
    <dgm:cxn modelId="{06A0E594-2BAB-409B-8794-799E12638E28}" srcId="{72E25586-87DC-4DC8-A8FA-03F687B90572}" destId="{FD8B4E2C-0062-4D2B-B506-DC94ACAA4871}" srcOrd="5" destOrd="0" parTransId="{38B660B6-B900-4BBE-8972-BD7106021343}" sibTransId="{B2E31F4C-FF1B-4C09-BEC3-732DCF0F480C}"/>
    <dgm:cxn modelId="{F6A828C4-35F5-488F-8F8E-99B943A47CC7}" srcId="{72E25586-87DC-4DC8-A8FA-03F687B90572}" destId="{CDA549DE-BC30-4FC1-9566-4C38C7772D1D}" srcOrd="0" destOrd="0" parTransId="{717DD1A0-EDBA-4D65-80BD-B058B3FF2A0E}" sibTransId="{B151009D-0D90-43AB-B005-C8814009A95D}"/>
    <dgm:cxn modelId="{B52C30C9-15E4-40DD-A918-40321B073985}" srcId="{72E25586-87DC-4DC8-A8FA-03F687B90572}" destId="{F24C9340-49ED-431A-AC17-B44335A09D93}" srcOrd="4" destOrd="0" parTransId="{15D8BD3E-7E08-4EC8-AC98-53A472F132FF}" sibTransId="{939D2453-A26F-4366-80C8-8ED13CF2FC91}"/>
    <dgm:cxn modelId="{D52AEBEE-517F-4044-8F83-0E300AC35B79}" type="presOf" srcId="{059C8A97-E956-4F8B-8049-19721C672C68}" destId="{90A0BAE2-B802-4D12-B254-69678BD12608}" srcOrd="0" destOrd="0" presId="urn:microsoft.com/office/officeart/2018/2/layout/IconVerticalSolidList"/>
    <dgm:cxn modelId="{02F06FFB-CD2B-4AE7-B677-AA6D3FD1072E}" type="presOf" srcId="{EE14A07E-F8EE-4E8F-B4E8-43FCCB0CC06A}" destId="{6E78E1B5-DC3C-4E7B-8B33-07233DF0C2AE}" srcOrd="0" destOrd="0" presId="urn:microsoft.com/office/officeart/2018/2/layout/IconVerticalSolidList"/>
    <dgm:cxn modelId="{46722129-2155-4680-9659-EA280A103123}" type="presParOf" srcId="{C6B5940C-53B6-4DB4-941C-D5EAA9A8A65B}" destId="{0D4A868D-C7DD-43F9-840B-B41103B649E8}" srcOrd="0" destOrd="0" presId="urn:microsoft.com/office/officeart/2018/2/layout/IconVerticalSolidList"/>
    <dgm:cxn modelId="{DB73BEDF-CBB6-4A3D-818F-B5ADDF5C7039}" type="presParOf" srcId="{0D4A868D-C7DD-43F9-840B-B41103B649E8}" destId="{9C2BF07C-65FF-4AB3-8805-2C9C03CEBA52}" srcOrd="0" destOrd="0" presId="urn:microsoft.com/office/officeart/2018/2/layout/IconVerticalSolidList"/>
    <dgm:cxn modelId="{CB5D2735-F699-4665-97CE-E6F6D3D4F24B}" type="presParOf" srcId="{0D4A868D-C7DD-43F9-840B-B41103B649E8}" destId="{8379E31B-C01A-47D0-97C6-1BAD85ECDA35}" srcOrd="1" destOrd="0" presId="urn:microsoft.com/office/officeart/2018/2/layout/IconVerticalSolidList"/>
    <dgm:cxn modelId="{D2F38B96-3DE2-4E3B-9E21-44308E4A698A}" type="presParOf" srcId="{0D4A868D-C7DD-43F9-840B-B41103B649E8}" destId="{7B1E5C34-593A-47D9-A204-EEB6B71D21C8}" srcOrd="2" destOrd="0" presId="urn:microsoft.com/office/officeart/2018/2/layout/IconVerticalSolidList"/>
    <dgm:cxn modelId="{EC24324F-9185-4C26-BB57-E140E67FFCF8}" type="presParOf" srcId="{0D4A868D-C7DD-43F9-840B-B41103B649E8}" destId="{73A363CC-B73B-493A-9615-9D422B569B86}" srcOrd="3" destOrd="0" presId="urn:microsoft.com/office/officeart/2018/2/layout/IconVerticalSolidList"/>
    <dgm:cxn modelId="{D527110F-3275-4D40-AD35-51BE8ABD06D0}" type="presParOf" srcId="{C6B5940C-53B6-4DB4-941C-D5EAA9A8A65B}" destId="{FE0A00F3-0D9E-409C-814A-5B77602E56F6}" srcOrd="1" destOrd="0" presId="urn:microsoft.com/office/officeart/2018/2/layout/IconVerticalSolidList"/>
    <dgm:cxn modelId="{C05819F5-5949-46BA-ADAF-C59365FBF2DF}" type="presParOf" srcId="{C6B5940C-53B6-4DB4-941C-D5EAA9A8A65B}" destId="{FAE42421-FAD2-421F-8422-3A0F03274780}" srcOrd="2" destOrd="0" presId="urn:microsoft.com/office/officeart/2018/2/layout/IconVerticalSolidList"/>
    <dgm:cxn modelId="{1BE7EB83-3CEC-49FC-8D5B-BFEA246AD526}" type="presParOf" srcId="{FAE42421-FAD2-421F-8422-3A0F03274780}" destId="{CC47E6B2-59CE-48A7-ADA5-AA0EB1A413D7}" srcOrd="0" destOrd="0" presId="urn:microsoft.com/office/officeart/2018/2/layout/IconVerticalSolidList"/>
    <dgm:cxn modelId="{C456F304-9D7A-40A9-86BE-6B9D38C389B9}" type="presParOf" srcId="{FAE42421-FAD2-421F-8422-3A0F03274780}" destId="{87B77A7B-C4E9-4920-9E42-3BF31F67BFC3}" srcOrd="1" destOrd="0" presId="urn:microsoft.com/office/officeart/2018/2/layout/IconVerticalSolidList"/>
    <dgm:cxn modelId="{24D92C44-709B-4710-B3DE-33E4F5AF2C6B}" type="presParOf" srcId="{FAE42421-FAD2-421F-8422-3A0F03274780}" destId="{EDE5C998-5088-416F-8C64-F57A40F0FF3B}" srcOrd="2" destOrd="0" presId="urn:microsoft.com/office/officeart/2018/2/layout/IconVerticalSolidList"/>
    <dgm:cxn modelId="{1F2A7ACA-3D6C-441E-817D-DCA59719EAD3}" type="presParOf" srcId="{FAE42421-FAD2-421F-8422-3A0F03274780}" destId="{52AEDC79-9186-414A-A4DF-F919F5490E40}" srcOrd="3" destOrd="0" presId="urn:microsoft.com/office/officeart/2018/2/layout/IconVerticalSolidList"/>
    <dgm:cxn modelId="{4D65F3D2-476C-4067-8683-30E0B54DD97E}" type="presParOf" srcId="{C6B5940C-53B6-4DB4-941C-D5EAA9A8A65B}" destId="{8CE12FDD-AA70-4FC0-B582-167A6D7892F4}" srcOrd="3" destOrd="0" presId="urn:microsoft.com/office/officeart/2018/2/layout/IconVerticalSolidList"/>
    <dgm:cxn modelId="{C7C3130D-CEF7-4C77-93C1-C89C86130884}" type="presParOf" srcId="{C6B5940C-53B6-4DB4-941C-D5EAA9A8A65B}" destId="{18A13EAD-3D49-49BE-9D33-0BA308795960}" srcOrd="4" destOrd="0" presId="urn:microsoft.com/office/officeart/2018/2/layout/IconVerticalSolidList"/>
    <dgm:cxn modelId="{76A4F0BB-BD73-474A-9F29-14A2C1F9A869}" type="presParOf" srcId="{18A13EAD-3D49-49BE-9D33-0BA308795960}" destId="{47A54EA6-D3AA-4F58-9B8D-1AB4208EED9F}" srcOrd="0" destOrd="0" presId="urn:microsoft.com/office/officeart/2018/2/layout/IconVerticalSolidList"/>
    <dgm:cxn modelId="{80C49817-FC19-4664-A976-D7F27A7617B5}" type="presParOf" srcId="{18A13EAD-3D49-49BE-9D33-0BA308795960}" destId="{B18EA210-D943-4AF3-AFB3-57F6FC218ABE}" srcOrd="1" destOrd="0" presId="urn:microsoft.com/office/officeart/2018/2/layout/IconVerticalSolidList"/>
    <dgm:cxn modelId="{A07EF930-5920-4127-BA27-25224F4229BD}" type="presParOf" srcId="{18A13EAD-3D49-49BE-9D33-0BA308795960}" destId="{81EC884B-1DF3-495B-BC0F-D8196BFD1200}" srcOrd="2" destOrd="0" presId="urn:microsoft.com/office/officeart/2018/2/layout/IconVerticalSolidList"/>
    <dgm:cxn modelId="{8428FC5D-5CE4-4CBD-B2B1-7289D4F5AFBF}" type="presParOf" srcId="{18A13EAD-3D49-49BE-9D33-0BA308795960}" destId="{6E78E1B5-DC3C-4E7B-8B33-07233DF0C2AE}" srcOrd="3" destOrd="0" presId="urn:microsoft.com/office/officeart/2018/2/layout/IconVerticalSolidList"/>
    <dgm:cxn modelId="{B15BE928-67C3-41C6-B9DD-37E10D9852C0}" type="presParOf" srcId="{C6B5940C-53B6-4DB4-941C-D5EAA9A8A65B}" destId="{15EE193C-A508-434F-B48D-142F89199595}" srcOrd="5" destOrd="0" presId="urn:microsoft.com/office/officeart/2018/2/layout/IconVerticalSolidList"/>
    <dgm:cxn modelId="{1D5A0835-501F-4FE1-A083-ACE1F449474E}" type="presParOf" srcId="{C6B5940C-53B6-4DB4-941C-D5EAA9A8A65B}" destId="{7BF04232-7F3A-47E0-96BA-E208E654FCF8}" srcOrd="6" destOrd="0" presId="urn:microsoft.com/office/officeart/2018/2/layout/IconVerticalSolidList"/>
    <dgm:cxn modelId="{EE833624-7A26-4090-A668-83DF220EB28C}" type="presParOf" srcId="{7BF04232-7F3A-47E0-96BA-E208E654FCF8}" destId="{6E3ADD80-A353-4F7D-BF34-BA5A35411FAF}" srcOrd="0" destOrd="0" presId="urn:microsoft.com/office/officeart/2018/2/layout/IconVerticalSolidList"/>
    <dgm:cxn modelId="{18D0917B-16C1-402E-A211-6EFD299EDF15}" type="presParOf" srcId="{7BF04232-7F3A-47E0-96BA-E208E654FCF8}" destId="{8D4B5727-F022-4FDE-80F3-A6E1EE9963D2}" srcOrd="1" destOrd="0" presId="urn:microsoft.com/office/officeart/2018/2/layout/IconVerticalSolidList"/>
    <dgm:cxn modelId="{062AC989-B59A-42B4-AE80-03B67EE7BF03}" type="presParOf" srcId="{7BF04232-7F3A-47E0-96BA-E208E654FCF8}" destId="{902BEB95-4CD0-4C0A-B0CC-D766A023998D}" srcOrd="2" destOrd="0" presId="urn:microsoft.com/office/officeart/2018/2/layout/IconVerticalSolidList"/>
    <dgm:cxn modelId="{816A20D7-43D8-4982-ABB5-C4B5BB508329}" type="presParOf" srcId="{7BF04232-7F3A-47E0-96BA-E208E654FCF8}" destId="{5A1A4078-6CFA-4F76-98B6-175FD672F6F7}" srcOrd="3" destOrd="0" presId="urn:microsoft.com/office/officeart/2018/2/layout/IconVerticalSolidList"/>
    <dgm:cxn modelId="{5F08E282-6686-4833-9650-1F4268D2BF5B}" type="presParOf" srcId="{C6B5940C-53B6-4DB4-941C-D5EAA9A8A65B}" destId="{435D34E3-463F-489C-B9C0-560B7B94E5F0}" srcOrd="7" destOrd="0" presId="urn:microsoft.com/office/officeart/2018/2/layout/IconVerticalSolidList"/>
    <dgm:cxn modelId="{CFBDBF4A-FBF5-485B-B8E5-C752DF721CFC}" type="presParOf" srcId="{C6B5940C-53B6-4DB4-941C-D5EAA9A8A65B}" destId="{691B0D31-0D20-4A55-9104-D8C706C175EE}" srcOrd="8" destOrd="0" presId="urn:microsoft.com/office/officeart/2018/2/layout/IconVerticalSolidList"/>
    <dgm:cxn modelId="{82230D01-F7BC-43CD-84B7-3F087D8553F3}" type="presParOf" srcId="{691B0D31-0D20-4A55-9104-D8C706C175EE}" destId="{ECD0068F-4B72-4BF5-8E54-E56AE5BB1943}" srcOrd="0" destOrd="0" presId="urn:microsoft.com/office/officeart/2018/2/layout/IconVerticalSolidList"/>
    <dgm:cxn modelId="{7B0FD276-4E24-42BB-94D8-475DC6B1E93A}" type="presParOf" srcId="{691B0D31-0D20-4A55-9104-D8C706C175EE}" destId="{C3D306A5-ED21-4FFE-8B1E-6C6C41D1DFD1}" srcOrd="1" destOrd="0" presId="urn:microsoft.com/office/officeart/2018/2/layout/IconVerticalSolidList"/>
    <dgm:cxn modelId="{BE8751FA-3037-4D89-ABB6-930F40E53681}" type="presParOf" srcId="{691B0D31-0D20-4A55-9104-D8C706C175EE}" destId="{F5FC254E-21A2-4467-9964-292B0C8FAAE9}" srcOrd="2" destOrd="0" presId="urn:microsoft.com/office/officeart/2018/2/layout/IconVerticalSolidList"/>
    <dgm:cxn modelId="{92957A0D-3E30-473D-8CE3-1A734A295B80}" type="presParOf" srcId="{691B0D31-0D20-4A55-9104-D8C706C175EE}" destId="{1055235F-1F12-4B00-8A76-C07E07527279}" srcOrd="3" destOrd="0" presId="urn:microsoft.com/office/officeart/2018/2/layout/IconVerticalSolidList"/>
    <dgm:cxn modelId="{D2B76C25-9D43-48C9-9A34-BF793F10A23D}" type="presParOf" srcId="{C6B5940C-53B6-4DB4-941C-D5EAA9A8A65B}" destId="{FB4E0A0E-28A9-4F06-9A05-97DAD194D638}" srcOrd="9" destOrd="0" presId="urn:microsoft.com/office/officeart/2018/2/layout/IconVerticalSolidList"/>
    <dgm:cxn modelId="{586451B4-C8E1-43C9-9177-9721F5509BE3}" type="presParOf" srcId="{C6B5940C-53B6-4DB4-941C-D5EAA9A8A65B}" destId="{C2AF1427-CAA9-4371-874A-00806F6E884B}" srcOrd="10" destOrd="0" presId="urn:microsoft.com/office/officeart/2018/2/layout/IconVerticalSolidList"/>
    <dgm:cxn modelId="{C92085E2-7043-47D0-8FBF-B682593900E1}" type="presParOf" srcId="{C2AF1427-CAA9-4371-874A-00806F6E884B}" destId="{0DDA1582-B7EE-4775-B059-1B8C828952EB}" srcOrd="0" destOrd="0" presId="urn:microsoft.com/office/officeart/2018/2/layout/IconVerticalSolidList"/>
    <dgm:cxn modelId="{DF53BB7A-11B3-4EE3-A1C0-8CA976DBE16B}" type="presParOf" srcId="{C2AF1427-CAA9-4371-874A-00806F6E884B}" destId="{3DB01022-815F-4547-AE41-50DB4523156A}" srcOrd="1" destOrd="0" presId="urn:microsoft.com/office/officeart/2018/2/layout/IconVerticalSolidList"/>
    <dgm:cxn modelId="{EBD9944D-E77A-48A0-AD53-AB89FDCFE44B}" type="presParOf" srcId="{C2AF1427-CAA9-4371-874A-00806F6E884B}" destId="{63B920F8-C462-4E08-9951-B69112B0886B}" srcOrd="2" destOrd="0" presId="urn:microsoft.com/office/officeart/2018/2/layout/IconVerticalSolidList"/>
    <dgm:cxn modelId="{6B43B80D-262D-4190-9C47-C7BEDC92D506}" type="presParOf" srcId="{C2AF1427-CAA9-4371-874A-00806F6E884B}" destId="{CE430E16-AA0F-41E9-9A78-5458412FBF23}" srcOrd="3" destOrd="0" presId="urn:microsoft.com/office/officeart/2018/2/layout/IconVerticalSolidList"/>
    <dgm:cxn modelId="{2DA8F745-F191-495A-B9B6-BDACA71F0D1C}" type="presParOf" srcId="{C6B5940C-53B6-4DB4-941C-D5EAA9A8A65B}" destId="{4F12EA3C-B39A-47FC-9391-0366B14803D6}" srcOrd="11" destOrd="0" presId="urn:microsoft.com/office/officeart/2018/2/layout/IconVerticalSolidList"/>
    <dgm:cxn modelId="{FBC3C7B0-EF05-4876-8553-24C16CD7CB03}" type="presParOf" srcId="{C6B5940C-53B6-4DB4-941C-D5EAA9A8A65B}" destId="{16BD8A22-3C7F-483C-B67B-BF66E1000813}" srcOrd="12" destOrd="0" presId="urn:microsoft.com/office/officeart/2018/2/layout/IconVerticalSolidList"/>
    <dgm:cxn modelId="{99BF6725-4E08-4AE2-A617-0D6BAC8CDD08}" type="presParOf" srcId="{16BD8A22-3C7F-483C-B67B-BF66E1000813}" destId="{DC4EBE48-0CC5-4381-883F-5901CDE70AB4}" srcOrd="0" destOrd="0" presId="urn:microsoft.com/office/officeart/2018/2/layout/IconVerticalSolidList"/>
    <dgm:cxn modelId="{2EB6E347-44CA-45AA-86EE-422D449FD9DD}" type="presParOf" srcId="{16BD8A22-3C7F-483C-B67B-BF66E1000813}" destId="{C61ED789-8468-4721-A992-90A3DAAC2F41}" srcOrd="1" destOrd="0" presId="urn:microsoft.com/office/officeart/2018/2/layout/IconVerticalSolidList"/>
    <dgm:cxn modelId="{5FAF4878-20D1-4439-8207-DA6AD006D032}" type="presParOf" srcId="{16BD8A22-3C7F-483C-B67B-BF66E1000813}" destId="{803E48AC-DB81-4E20-A51A-ED5BC4401988}" srcOrd="2" destOrd="0" presId="urn:microsoft.com/office/officeart/2018/2/layout/IconVerticalSolidList"/>
    <dgm:cxn modelId="{7B567650-3284-4998-947A-0582C94F8052}" type="presParOf" srcId="{16BD8A22-3C7F-483C-B67B-BF66E1000813}" destId="{90A0BAE2-B802-4D12-B254-69678BD12608}" srcOrd="3" destOrd="0" presId="urn:microsoft.com/office/officeart/2018/2/layout/IconVerticalSolidList"/>
    <dgm:cxn modelId="{40F5D8BA-C0C2-4714-B1F8-FAF64390B437}" type="presParOf" srcId="{C6B5940C-53B6-4DB4-941C-D5EAA9A8A65B}" destId="{74EF75ED-2B1A-4858-8B11-6436DDC0B691}" srcOrd="13" destOrd="0" presId="urn:microsoft.com/office/officeart/2018/2/layout/IconVerticalSolidList"/>
    <dgm:cxn modelId="{741979C5-B38C-4599-9A11-901E32E8226E}" type="presParOf" srcId="{C6B5940C-53B6-4DB4-941C-D5EAA9A8A65B}" destId="{C0DA0243-277B-4B01-8A5B-6F0EFB7923D2}" srcOrd="14" destOrd="0" presId="urn:microsoft.com/office/officeart/2018/2/layout/IconVerticalSolidList"/>
    <dgm:cxn modelId="{CAB96D9A-19A1-4354-B51A-364E75B8F280}" type="presParOf" srcId="{C0DA0243-277B-4B01-8A5B-6F0EFB7923D2}" destId="{4CC0A025-36C2-465E-BB98-DC0BEF554521}" srcOrd="0" destOrd="0" presId="urn:microsoft.com/office/officeart/2018/2/layout/IconVerticalSolidList"/>
    <dgm:cxn modelId="{02033201-AF00-466B-84A5-E00F90260FCB}" type="presParOf" srcId="{C0DA0243-277B-4B01-8A5B-6F0EFB7923D2}" destId="{F0D9CA43-9586-4B08-A012-1563C0FE6042}" srcOrd="1" destOrd="0" presId="urn:microsoft.com/office/officeart/2018/2/layout/IconVerticalSolidList"/>
    <dgm:cxn modelId="{3FB1591C-89CA-473E-8E04-9860CD540975}" type="presParOf" srcId="{C0DA0243-277B-4B01-8A5B-6F0EFB7923D2}" destId="{EB9A5937-307F-4BEA-B528-6E473209A555}" srcOrd="2" destOrd="0" presId="urn:microsoft.com/office/officeart/2018/2/layout/IconVerticalSolidList"/>
    <dgm:cxn modelId="{A0736937-25A4-4178-9AF6-501D77D42CA7}" type="presParOf" srcId="{C0DA0243-277B-4B01-8A5B-6F0EFB7923D2}" destId="{BF179483-BEAA-4DA0-AF14-1C8A8879D2D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8C7A1E-B3E7-4ECE-845E-71AE6CE4F21D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0634FD7-BAEA-439E-9D42-C39E466112B5}">
      <dgm:prSet/>
      <dgm:spPr/>
      <dgm:t>
        <a:bodyPr/>
        <a:lstStyle/>
        <a:p>
          <a:r>
            <a:rPr lang="en-IN" b="1"/>
            <a:t>CAN Protocol Handson</a:t>
          </a:r>
          <a:r>
            <a:rPr lang="en-IN"/>
            <a:t> with Automotive MCU.</a:t>
          </a:r>
          <a:endParaRPr lang="en-US"/>
        </a:p>
      </dgm:t>
    </dgm:pt>
    <dgm:pt modelId="{5E4DFB6A-E39F-4B63-9A97-9A95D2C7309F}" type="parTrans" cxnId="{BD722ABA-549B-4626-887E-9FB1C315D9D3}">
      <dgm:prSet/>
      <dgm:spPr/>
      <dgm:t>
        <a:bodyPr/>
        <a:lstStyle/>
        <a:p>
          <a:endParaRPr lang="en-US"/>
        </a:p>
      </dgm:t>
    </dgm:pt>
    <dgm:pt modelId="{5A77D854-C4F3-418F-A54E-A6FEB3B1C272}" type="sibTrans" cxnId="{BD722ABA-549B-4626-887E-9FB1C315D9D3}">
      <dgm:prSet/>
      <dgm:spPr/>
      <dgm:t>
        <a:bodyPr/>
        <a:lstStyle/>
        <a:p>
          <a:endParaRPr lang="en-US"/>
        </a:p>
      </dgm:t>
    </dgm:pt>
    <dgm:pt modelId="{FB366B5F-459A-4FB6-91D1-D683EAB310D8}">
      <dgm:prSet/>
      <dgm:spPr/>
      <dgm:t>
        <a:bodyPr/>
        <a:lstStyle/>
        <a:p>
          <a:r>
            <a:rPr lang="en-IN" b="1"/>
            <a:t>ADC peripheral Handson and Hardware Triggering Mechanism concept </a:t>
          </a:r>
          <a:r>
            <a:rPr lang="en-IN"/>
            <a:t>of automotive MCU.</a:t>
          </a:r>
          <a:endParaRPr lang="en-US"/>
        </a:p>
      </dgm:t>
    </dgm:pt>
    <dgm:pt modelId="{1723D365-1D81-4547-A0DA-639DA34CFF06}" type="parTrans" cxnId="{95FE4E7B-F7FD-4B03-BAC5-6F38D8CC91BF}">
      <dgm:prSet/>
      <dgm:spPr/>
      <dgm:t>
        <a:bodyPr/>
        <a:lstStyle/>
        <a:p>
          <a:endParaRPr lang="en-US"/>
        </a:p>
      </dgm:t>
    </dgm:pt>
    <dgm:pt modelId="{AF0F05E6-7E41-4C1D-A665-A2634CC6D5F2}" type="sibTrans" cxnId="{95FE4E7B-F7FD-4B03-BAC5-6F38D8CC91BF}">
      <dgm:prSet/>
      <dgm:spPr/>
      <dgm:t>
        <a:bodyPr/>
        <a:lstStyle/>
        <a:p>
          <a:endParaRPr lang="en-US"/>
        </a:p>
      </dgm:t>
    </dgm:pt>
    <dgm:pt modelId="{B28ED641-FCDD-416A-BB77-31B5D29E08C3}">
      <dgm:prSet/>
      <dgm:spPr/>
      <dgm:t>
        <a:bodyPr/>
        <a:lstStyle/>
        <a:p>
          <a:r>
            <a:rPr lang="en-IN" b="1"/>
            <a:t>TIMER peripheral Handson and PWM/Input capture mode concept </a:t>
          </a:r>
          <a:r>
            <a:rPr lang="en-IN"/>
            <a:t>of automotive MCU.</a:t>
          </a:r>
          <a:endParaRPr lang="en-US"/>
        </a:p>
      </dgm:t>
    </dgm:pt>
    <dgm:pt modelId="{942062E1-FD91-4DE7-AF0E-B08ADF3843F2}" type="parTrans" cxnId="{7C6901EF-29DD-49C4-AA40-C129385C6A68}">
      <dgm:prSet/>
      <dgm:spPr/>
      <dgm:t>
        <a:bodyPr/>
        <a:lstStyle/>
        <a:p>
          <a:endParaRPr lang="en-US"/>
        </a:p>
      </dgm:t>
    </dgm:pt>
    <dgm:pt modelId="{8D672680-F9E9-46C4-9144-D031BC525D93}" type="sibTrans" cxnId="{7C6901EF-29DD-49C4-AA40-C129385C6A68}">
      <dgm:prSet/>
      <dgm:spPr/>
      <dgm:t>
        <a:bodyPr/>
        <a:lstStyle/>
        <a:p>
          <a:endParaRPr lang="en-US"/>
        </a:p>
      </dgm:t>
    </dgm:pt>
    <dgm:pt modelId="{9049CF63-0FA5-4720-865A-DFEF9B175690}">
      <dgm:prSet/>
      <dgm:spPr/>
      <dgm:t>
        <a:bodyPr/>
        <a:lstStyle/>
        <a:p>
          <a:r>
            <a:rPr lang="en-IN" b="1"/>
            <a:t>I2C Peripheral handson and I2C master/Slave </a:t>
          </a:r>
          <a:r>
            <a:rPr lang="en-IN"/>
            <a:t>demonstration concept using automotive MCU.</a:t>
          </a:r>
          <a:endParaRPr lang="en-US"/>
        </a:p>
      </dgm:t>
    </dgm:pt>
    <dgm:pt modelId="{A19ECA39-787F-455F-BE99-15CDE8A9CC8E}" type="parTrans" cxnId="{D2D5411F-F828-49DA-903E-BCA698C30C02}">
      <dgm:prSet/>
      <dgm:spPr/>
      <dgm:t>
        <a:bodyPr/>
        <a:lstStyle/>
        <a:p>
          <a:endParaRPr lang="en-US"/>
        </a:p>
      </dgm:t>
    </dgm:pt>
    <dgm:pt modelId="{A8C696D3-7581-4D12-ACCD-40C136EAC779}" type="sibTrans" cxnId="{D2D5411F-F828-49DA-903E-BCA698C30C02}">
      <dgm:prSet/>
      <dgm:spPr/>
      <dgm:t>
        <a:bodyPr/>
        <a:lstStyle/>
        <a:p>
          <a:endParaRPr lang="en-US"/>
        </a:p>
      </dgm:t>
    </dgm:pt>
    <dgm:pt modelId="{754C4D4A-033E-4DAF-901C-BA44F5E8C042}">
      <dgm:prSet/>
      <dgm:spPr/>
      <dgm:t>
        <a:bodyPr/>
        <a:lstStyle/>
        <a:p>
          <a:r>
            <a:rPr lang="en-IN" b="1"/>
            <a:t>SPI peripheral handson wand SPI Master/Slave </a:t>
          </a:r>
          <a:r>
            <a:rPr lang="en-IN"/>
            <a:t>demonstration concept using automotive MCU.</a:t>
          </a:r>
          <a:endParaRPr lang="en-US"/>
        </a:p>
      </dgm:t>
    </dgm:pt>
    <dgm:pt modelId="{099CB735-CAB3-43DF-9513-365222553D50}" type="parTrans" cxnId="{3ADF375C-A4A6-49B2-872B-D64645EC853C}">
      <dgm:prSet/>
      <dgm:spPr/>
      <dgm:t>
        <a:bodyPr/>
        <a:lstStyle/>
        <a:p>
          <a:endParaRPr lang="en-US"/>
        </a:p>
      </dgm:t>
    </dgm:pt>
    <dgm:pt modelId="{62D8224D-E78D-4691-A53D-0276144ECAD4}" type="sibTrans" cxnId="{3ADF375C-A4A6-49B2-872B-D64645EC853C}">
      <dgm:prSet/>
      <dgm:spPr/>
      <dgm:t>
        <a:bodyPr/>
        <a:lstStyle/>
        <a:p>
          <a:endParaRPr lang="en-US"/>
        </a:p>
      </dgm:t>
    </dgm:pt>
    <dgm:pt modelId="{D885CCCC-5ED0-4388-AB83-5AA35E68C698}">
      <dgm:prSet/>
      <dgm:spPr/>
      <dgm:t>
        <a:bodyPr/>
        <a:lstStyle/>
        <a:p>
          <a:r>
            <a:rPr lang="en-IN" b="1"/>
            <a:t>Cryptography Handson </a:t>
          </a:r>
          <a:r>
            <a:rPr lang="en-IN"/>
            <a:t>with Automotive MCU</a:t>
          </a:r>
          <a:endParaRPr lang="en-US"/>
        </a:p>
      </dgm:t>
    </dgm:pt>
    <dgm:pt modelId="{BBD1A575-137F-42E7-87F7-21571E6ABD1A}" type="parTrans" cxnId="{7220E2B2-558E-4E0D-8E10-80AB252D23E5}">
      <dgm:prSet/>
      <dgm:spPr/>
      <dgm:t>
        <a:bodyPr/>
        <a:lstStyle/>
        <a:p>
          <a:endParaRPr lang="en-US"/>
        </a:p>
      </dgm:t>
    </dgm:pt>
    <dgm:pt modelId="{C60ABF9C-7133-4D98-98AF-84056E93A218}" type="sibTrans" cxnId="{7220E2B2-558E-4E0D-8E10-80AB252D23E5}">
      <dgm:prSet/>
      <dgm:spPr/>
      <dgm:t>
        <a:bodyPr/>
        <a:lstStyle/>
        <a:p>
          <a:endParaRPr lang="en-US"/>
        </a:p>
      </dgm:t>
    </dgm:pt>
    <dgm:pt modelId="{D10CF4A8-6BCA-46C5-B9FE-0B7552E1E648}" type="pres">
      <dgm:prSet presAssocID="{A58C7A1E-B3E7-4ECE-845E-71AE6CE4F21D}" presName="vert0" presStyleCnt="0">
        <dgm:presLayoutVars>
          <dgm:dir/>
          <dgm:animOne val="branch"/>
          <dgm:animLvl val="lvl"/>
        </dgm:presLayoutVars>
      </dgm:prSet>
      <dgm:spPr/>
    </dgm:pt>
    <dgm:pt modelId="{C4134B7F-2606-4BBA-B573-D3B7D5A53F06}" type="pres">
      <dgm:prSet presAssocID="{30634FD7-BAEA-439E-9D42-C39E466112B5}" presName="thickLine" presStyleLbl="alignNode1" presStyleIdx="0" presStyleCnt="6"/>
      <dgm:spPr/>
    </dgm:pt>
    <dgm:pt modelId="{3DB5DA63-15A4-4767-B422-09CD551B5002}" type="pres">
      <dgm:prSet presAssocID="{30634FD7-BAEA-439E-9D42-C39E466112B5}" presName="horz1" presStyleCnt="0"/>
      <dgm:spPr/>
    </dgm:pt>
    <dgm:pt modelId="{372CE8A0-E369-4451-8EC1-70F366433CFE}" type="pres">
      <dgm:prSet presAssocID="{30634FD7-BAEA-439E-9D42-C39E466112B5}" presName="tx1" presStyleLbl="revTx" presStyleIdx="0" presStyleCnt="6"/>
      <dgm:spPr/>
    </dgm:pt>
    <dgm:pt modelId="{D3337586-7EF5-41CA-9A5C-84F4725A084F}" type="pres">
      <dgm:prSet presAssocID="{30634FD7-BAEA-439E-9D42-C39E466112B5}" presName="vert1" presStyleCnt="0"/>
      <dgm:spPr/>
    </dgm:pt>
    <dgm:pt modelId="{51EB0727-8953-4258-8F4C-854A6F30E63E}" type="pres">
      <dgm:prSet presAssocID="{FB366B5F-459A-4FB6-91D1-D683EAB310D8}" presName="thickLine" presStyleLbl="alignNode1" presStyleIdx="1" presStyleCnt="6"/>
      <dgm:spPr/>
    </dgm:pt>
    <dgm:pt modelId="{1182B49D-C125-49F5-A700-5F8E3B5BB0CA}" type="pres">
      <dgm:prSet presAssocID="{FB366B5F-459A-4FB6-91D1-D683EAB310D8}" presName="horz1" presStyleCnt="0"/>
      <dgm:spPr/>
    </dgm:pt>
    <dgm:pt modelId="{DD9578A4-064C-481E-B342-F16F0EC1A220}" type="pres">
      <dgm:prSet presAssocID="{FB366B5F-459A-4FB6-91D1-D683EAB310D8}" presName="tx1" presStyleLbl="revTx" presStyleIdx="1" presStyleCnt="6"/>
      <dgm:spPr/>
    </dgm:pt>
    <dgm:pt modelId="{2AA4E706-2544-429A-8160-CE6750B394BE}" type="pres">
      <dgm:prSet presAssocID="{FB366B5F-459A-4FB6-91D1-D683EAB310D8}" presName="vert1" presStyleCnt="0"/>
      <dgm:spPr/>
    </dgm:pt>
    <dgm:pt modelId="{3F394B99-B555-4FE9-803B-032F360E5CA5}" type="pres">
      <dgm:prSet presAssocID="{B28ED641-FCDD-416A-BB77-31B5D29E08C3}" presName="thickLine" presStyleLbl="alignNode1" presStyleIdx="2" presStyleCnt="6"/>
      <dgm:spPr/>
    </dgm:pt>
    <dgm:pt modelId="{888DA597-CFB4-42C6-B5C7-A0609FD00EFE}" type="pres">
      <dgm:prSet presAssocID="{B28ED641-FCDD-416A-BB77-31B5D29E08C3}" presName="horz1" presStyleCnt="0"/>
      <dgm:spPr/>
    </dgm:pt>
    <dgm:pt modelId="{163422E1-A679-4339-92F7-2679AE083C49}" type="pres">
      <dgm:prSet presAssocID="{B28ED641-FCDD-416A-BB77-31B5D29E08C3}" presName="tx1" presStyleLbl="revTx" presStyleIdx="2" presStyleCnt="6"/>
      <dgm:spPr/>
    </dgm:pt>
    <dgm:pt modelId="{96C5215B-29C4-4E2A-800D-0ECA7B4A4582}" type="pres">
      <dgm:prSet presAssocID="{B28ED641-FCDD-416A-BB77-31B5D29E08C3}" presName="vert1" presStyleCnt="0"/>
      <dgm:spPr/>
    </dgm:pt>
    <dgm:pt modelId="{3CDE4218-E73B-4301-B723-8612AC818CD7}" type="pres">
      <dgm:prSet presAssocID="{9049CF63-0FA5-4720-865A-DFEF9B175690}" presName="thickLine" presStyleLbl="alignNode1" presStyleIdx="3" presStyleCnt="6"/>
      <dgm:spPr/>
    </dgm:pt>
    <dgm:pt modelId="{C2DA0FA5-DA2A-41B4-B4F8-A4C415AEA7E5}" type="pres">
      <dgm:prSet presAssocID="{9049CF63-0FA5-4720-865A-DFEF9B175690}" presName="horz1" presStyleCnt="0"/>
      <dgm:spPr/>
    </dgm:pt>
    <dgm:pt modelId="{5C153AAF-DF6A-49A6-BAC9-265093E66995}" type="pres">
      <dgm:prSet presAssocID="{9049CF63-0FA5-4720-865A-DFEF9B175690}" presName="tx1" presStyleLbl="revTx" presStyleIdx="3" presStyleCnt="6"/>
      <dgm:spPr/>
    </dgm:pt>
    <dgm:pt modelId="{FD264CB3-8385-4B1B-835D-427E593A3CC2}" type="pres">
      <dgm:prSet presAssocID="{9049CF63-0FA5-4720-865A-DFEF9B175690}" presName="vert1" presStyleCnt="0"/>
      <dgm:spPr/>
    </dgm:pt>
    <dgm:pt modelId="{2CB041BF-8595-4BC3-9D31-8488CFC0395D}" type="pres">
      <dgm:prSet presAssocID="{754C4D4A-033E-4DAF-901C-BA44F5E8C042}" presName="thickLine" presStyleLbl="alignNode1" presStyleIdx="4" presStyleCnt="6"/>
      <dgm:spPr/>
    </dgm:pt>
    <dgm:pt modelId="{87B4C11A-243C-4B02-B3E4-1D30A3D4B6C1}" type="pres">
      <dgm:prSet presAssocID="{754C4D4A-033E-4DAF-901C-BA44F5E8C042}" presName="horz1" presStyleCnt="0"/>
      <dgm:spPr/>
    </dgm:pt>
    <dgm:pt modelId="{923F4220-38C0-4F4F-BCEA-A720B27561FE}" type="pres">
      <dgm:prSet presAssocID="{754C4D4A-033E-4DAF-901C-BA44F5E8C042}" presName="tx1" presStyleLbl="revTx" presStyleIdx="4" presStyleCnt="6"/>
      <dgm:spPr/>
    </dgm:pt>
    <dgm:pt modelId="{FC8E5DBE-350A-4C36-B1EE-6DBB653F9472}" type="pres">
      <dgm:prSet presAssocID="{754C4D4A-033E-4DAF-901C-BA44F5E8C042}" presName="vert1" presStyleCnt="0"/>
      <dgm:spPr/>
    </dgm:pt>
    <dgm:pt modelId="{994CD00B-6E37-46E8-8DAA-048F47CB84C9}" type="pres">
      <dgm:prSet presAssocID="{D885CCCC-5ED0-4388-AB83-5AA35E68C698}" presName="thickLine" presStyleLbl="alignNode1" presStyleIdx="5" presStyleCnt="6"/>
      <dgm:spPr/>
    </dgm:pt>
    <dgm:pt modelId="{2FCEB8FA-2BD5-40F1-9CB4-A2B644B532F4}" type="pres">
      <dgm:prSet presAssocID="{D885CCCC-5ED0-4388-AB83-5AA35E68C698}" presName="horz1" presStyleCnt="0"/>
      <dgm:spPr/>
    </dgm:pt>
    <dgm:pt modelId="{4E50C3FF-8854-488D-86DC-6DE1486B1F45}" type="pres">
      <dgm:prSet presAssocID="{D885CCCC-5ED0-4388-AB83-5AA35E68C698}" presName="tx1" presStyleLbl="revTx" presStyleIdx="5" presStyleCnt="6"/>
      <dgm:spPr/>
    </dgm:pt>
    <dgm:pt modelId="{CC348A8A-F27F-4EEE-B475-BE131438CF0D}" type="pres">
      <dgm:prSet presAssocID="{D885CCCC-5ED0-4388-AB83-5AA35E68C698}" presName="vert1" presStyleCnt="0"/>
      <dgm:spPr/>
    </dgm:pt>
  </dgm:ptLst>
  <dgm:cxnLst>
    <dgm:cxn modelId="{D2D5411F-F828-49DA-903E-BCA698C30C02}" srcId="{A58C7A1E-B3E7-4ECE-845E-71AE6CE4F21D}" destId="{9049CF63-0FA5-4720-865A-DFEF9B175690}" srcOrd="3" destOrd="0" parTransId="{A19ECA39-787F-455F-BE99-15CDE8A9CC8E}" sibTransId="{A8C696D3-7581-4D12-ACCD-40C136EAC779}"/>
    <dgm:cxn modelId="{4A6C2836-45A1-492E-8EDD-D7A4054BBDAF}" type="presOf" srcId="{D885CCCC-5ED0-4388-AB83-5AA35E68C698}" destId="{4E50C3FF-8854-488D-86DC-6DE1486B1F45}" srcOrd="0" destOrd="0" presId="urn:microsoft.com/office/officeart/2008/layout/LinedList"/>
    <dgm:cxn modelId="{F83A633E-ABBD-4AE1-AD77-747C7875F51B}" type="presOf" srcId="{FB366B5F-459A-4FB6-91D1-D683EAB310D8}" destId="{DD9578A4-064C-481E-B342-F16F0EC1A220}" srcOrd="0" destOrd="0" presId="urn:microsoft.com/office/officeart/2008/layout/LinedList"/>
    <dgm:cxn modelId="{3ADF375C-A4A6-49B2-872B-D64645EC853C}" srcId="{A58C7A1E-B3E7-4ECE-845E-71AE6CE4F21D}" destId="{754C4D4A-033E-4DAF-901C-BA44F5E8C042}" srcOrd="4" destOrd="0" parTransId="{099CB735-CAB3-43DF-9513-365222553D50}" sibTransId="{62D8224D-E78D-4691-A53D-0276144ECAD4}"/>
    <dgm:cxn modelId="{78E78A5D-63E8-44DB-BF7F-70F98DC56619}" type="presOf" srcId="{9049CF63-0FA5-4720-865A-DFEF9B175690}" destId="{5C153AAF-DF6A-49A6-BAC9-265093E66995}" srcOrd="0" destOrd="0" presId="urn:microsoft.com/office/officeart/2008/layout/LinedList"/>
    <dgm:cxn modelId="{95FE4E7B-F7FD-4B03-BAC5-6F38D8CC91BF}" srcId="{A58C7A1E-B3E7-4ECE-845E-71AE6CE4F21D}" destId="{FB366B5F-459A-4FB6-91D1-D683EAB310D8}" srcOrd="1" destOrd="0" parTransId="{1723D365-1D81-4547-A0DA-639DA34CFF06}" sibTransId="{AF0F05E6-7E41-4C1D-A665-A2634CC6D5F2}"/>
    <dgm:cxn modelId="{4DEE8580-B991-406A-BCBB-27B0C58DE250}" type="presOf" srcId="{B28ED641-FCDD-416A-BB77-31B5D29E08C3}" destId="{163422E1-A679-4339-92F7-2679AE083C49}" srcOrd="0" destOrd="0" presId="urn:microsoft.com/office/officeart/2008/layout/LinedList"/>
    <dgm:cxn modelId="{7220E2B2-558E-4E0D-8E10-80AB252D23E5}" srcId="{A58C7A1E-B3E7-4ECE-845E-71AE6CE4F21D}" destId="{D885CCCC-5ED0-4388-AB83-5AA35E68C698}" srcOrd="5" destOrd="0" parTransId="{BBD1A575-137F-42E7-87F7-21571E6ABD1A}" sibTransId="{C60ABF9C-7133-4D98-98AF-84056E93A218}"/>
    <dgm:cxn modelId="{BD722ABA-549B-4626-887E-9FB1C315D9D3}" srcId="{A58C7A1E-B3E7-4ECE-845E-71AE6CE4F21D}" destId="{30634FD7-BAEA-439E-9D42-C39E466112B5}" srcOrd="0" destOrd="0" parTransId="{5E4DFB6A-E39F-4B63-9A97-9A95D2C7309F}" sibTransId="{5A77D854-C4F3-418F-A54E-A6FEB3B1C272}"/>
    <dgm:cxn modelId="{07F941C3-3F60-4D22-BA33-CACD1189A676}" type="presOf" srcId="{754C4D4A-033E-4DAF-901C-BA44F5E8C042}" destId="{923F4220-38C0-4F4F-BCEA-A720B27561FE}" srcOrd="0" destOrd="0" presId="urn:microsoft.com/office/officeart/2008/layout/LinedList"/>
    <dgm:cxn modelId="{644398DC-4D1A-439F-A7FD-B665A80AE533}" type="presOf" srcId="{A58C7A1E-B3E7-4ECE-845E-71AE6CE4F21D}" destId="{D10CF4A8-6BCA-46C5-B9FE-0B7552E1E648}" srcOrd="0" destOrd="0" presId="urn:microsoft.com/office/officeart/2008/layout/LinedList"/>
    <dgm:cxn modelId="{03FC84E2-D801-4357-BA52-C92CC762F17C}" type="presOf" srcId="{30634FD7-BAEA-439E-9D42-C39E466112B5}" destId="{372CE8A0-E369-4451-8EC1-70F366433CFE}" srcOrd="0" destOrd="0" presId="urn:microsoft.com/office/officeart/2008/layout/LinedList"/>
    <dgm:cxn modelId="{7C6901EF-29DD-49C4-AA40-C129385C6A68}" srcId="{A58C7A1E-B3E7-4ECE-845E-71AE6CE4F21D}" destId="{B28ED641-FCDD-416A-BB77-31B5D29E08C3}" srcOrd="2" destOrd="0" parTransId="{942062E1-FD91-4DE7-AF0E-B08ADF3843F2}" sibTransId="{8D672680-F9E9-46C4-9144-D031BC525D93}"/>
    <dgm:cxn modelId="{7B8D4BAA-1C32-461B-8F79-708C49EF3226}" type="presParOf" srcId="{D10CF4A8-6BCA-46C5-B9FE-0B7552E1E648}" destId="{C4134B7F-2606-4BBA-B573-D3B7D5A53F06}" srcOrd="0" destOrd="0" presId="urn:microsoft.com/office/officeart/2008/layout/LinedList"/>
    <dgm:cxn modelId="{88821BD1-8136-4F4F-911A-1C287A1DD0A0}" type="presParOf" srcId="{D10CF4A8-6BCA-46C5-B9FE-0B7552E1E648}" destId="{3DB5DA63-15A4-4767-B422-09CD551B5002}" srcOrd="1" destOrd="0" presId="urn:microsoft.com/office/officeart/2008/layout/LinedList"/>
    <dgm:cxn modelId="{892F6FF0-57EB-46BB-96F5-5ACA04C7A302}" type="presParOf" srcId="{3DB5DA63-15A4-4767-B422-09CD551B5002}" destId="{372CE8A0-E369-4451-8EC1-70F366433CFE}" srcOrd="0" destOrd="0" presId="urn:microsoft.com/office/officeart/2008/layout/LinedList"/>
    <dgm:cxn modelId="{BCFC1C78-299D-46DC-8FF8-D1227801402F}" type="presParOf" srcId="{3DB5DA63-15A4-4767-B422-09CD551B5002}" destId="{D3337586-7EF5-41CA-9A5C-84F4725A084F}" srcOrd="1" destOrd="0" presId="urn:microsoft.com/office/officeart/2008/layout/LinedList"/>
    <dgm:cxn modelId="{D463B32D-09A8-4159-A083-52B78EB88F37}" type="presParOf" srcId="{D10CF4A8-6BCA-46C5-B9FE-0B7552E1E648}" destId="{51EB0727-8953-4258-8F4C-854A6F30E63E}" srcOrd="2" destOrd="0" presId="urn:microsoft.com/office/officeart/2008/layout/LinedList"/>
    <dgm:cxn modelId="{305CEEAD-BFFD-4B46-BB87-9C88C64A48BB}" type="presParOf" srcId="{D10CF4A8-6BCA-46C5-B9FE-0B7552E1E648}" destId="{1182B49D-C125-49F5-A700-5F8E3B5BB0CA}" srcOrd="3" destOrd="0" presId="urn:microsoft.com/office/officeart/2008/layout/LinedList"/>
    <dgm:cxn modelId="{7326A299-110D-42D5-A115-BB72AA67812A}" type="presParOf" srcId="{1182B49D-C125-49F5-A700-5F8E3B5BB0CA}" destId="{DD9578A4-064C-481E-B342-F16F0EC1A220}" srcOrd="0" destOrd="0" presId="urn:microsoft.com/office/officeart/2008/layout/LinedList"/>
    <dgm:cxn modelId="{D13EB931-1553-400C-A28F-A0ABFA9E60C6}" type="presParOf" srcId="{1182B49D-C125-49F5-A700-5F8E3B5BB0CA}" destId="{2AA4E706-2544-429A-8160-CE6750B394BE}" srcOrd="1" destOrd="0" presId="urn:microsoft.com/office/officeart/2008/layout/LinedList"/>
    <dgm:cxn modelId="{5CD5E56C-E76C-4100-9A05-51A2BB3B18C2}" type="presParOf" srcId="{D10CF4A8-6BCA-46C5-B9FE-0B7552E1E648}" destId="{3F394B99-B555-4FE9-803B-032F360E5CA5}" srcOrd="4" destOrd="0" presId="urn:microsoft.com/office/officeart/2008/layout/LinedList"/>
    <dgm:cxn modelId="{E4E6CE9E-F48F-411C-946A-2759E3718E3C}" type="presParOf" srcId="{D10CF4A8-6BCA-46C5-B9FE-0B7552E1E648}" destId="{888DA597-CFB4-42C6-B5C7-A0609FD00EFE}" srcOrd="5" destOrd="0" presId="urn:microsoft.com/office/officeart/2008/layout/LinedList"/>
    <dgm:cxn modelId="{FAED2FD3-BFAE-49A3-A40D-705A50EB23F3}" type="presParOf" srcId="{888DA597-CFB4-42C6-B5C7-A0609FD00EFE}" destId="{163422E1-A679-4339-92F7-2679AE083C49}" srcOrd="0" destOrd="0" presId="urn:microsoft.com/office/officeart/2008/layout/LinedList"/>
    <dgm:cxn modelId="{091DDF8F-E846-4124-92E6-1F1A177EA0B5}" type="presParOf" srcId="{888DA597-CFB4-42C6-B5C7-A0609FD00EFE}" destId="{96C5215B-29C4-4E2A-800D-0ECA7B4A4582}" srcOrd="1" destOrd="0" presId="urn:microsoft.com/office/officeart/2008/layout/LinedList"/>
    <dgm:cxn modelId="{3A1C18C0-9BED-4816-8677-4F7D8236D60C}" type="presParOf" srcId="{D10CF4A8-6BCA-46C5-B9FE-0B7552E1E648}" destId="{3CDE4218-E73B-4301-B723-8612AC818CD7}" srcOrd="6" destOrd="0" presId="urn:microsoft.com/office/officeart/2008/layout/LinedList"/>
    <dgm:cxn modelId="{85ECBBCF-9D9A-4777-87F2-64AF9FCFFC94}" type="presParOf" srcId="{D10CF4A8-6BCA-46C5-B9FE-0B7552E1E648}" destId="{C2DA0FA5-DA2A-41B4-B4F8-A4C415AEA7E5}" srcOrd="7" destOrd="0" presId="urn:microsoft.com/office/officeart/2008/layout/LinedList"/>
    <dgm:cxn modelId="{F12B66E4-6398-4FC6-9590-4229EE3D5988}" type="presParOf" srcId="{C2DA0FA5-DA2A-41B4-B4F8-A4C415AEA7E5}" destId="{5C153AAF-DF6A-49A6-BAC9-265093E66995}" srcOrd="0" destOrd="0" presId="urn:microsoft.com/office/officeart/2008/layout/LinedList"/>
    <dgm:cxn modelId="{344A226F-61EE-4873-A0EE-DE0F0D3F2028}" type="presParOf" srcId="{C2DA0FA5-DA2A-41B4-B4F8-A4C415AEA7E5}" destId="{FD264CB3-8385-4B1B-835D-427E593A3CC2}" srcOrd="1" destOrd="0" presId="urn:microsoft.com/office/officeart/2008/layout/LinedList"/>
    <dgm:cxn modelId="{BFECFF26-6989-47D6-9AB7-E446086318FB}" type="presParOf" srcId="{D10CF4A8-6BCA-46C5-B9FE-0B7552E1E648}" destId="{2CB041BF-8595-4BC3-9D31-8488CFC0395D}" srcOrd="8" destOrd="0" presId="urn:microsoft.com/office/officeart/2008/layout/LinedList"/>
    <dgm:cxn modelId="{4AD31DFF-4DCC-49C3-AB17-759100BF6763}" type="presParOf" srcId="{D10CF4A8-6BCA-46C5-B9FE-0B7552E1E648}" destId="{87B4C11A-243C-4B02-B3E4-1D30A3D4B6C1}" srcOrd="9" destOrd="0" presId="urn:microsoft.com/office/officeart/2008/layout/LinedList"/>
    <dgm:cxn modelId="{9A905330-65C5-4571-B959-51E41E9F1A4F}" type="presParOf" srcId="{87B4C11A-243C-4B02-B3E4-1D30A3D4B6C1}" destId="{923F4220-38C0-4F4F-BCEA-A720B27561FE}" srcOrd="0" destOrd="0" presId="urn:microsoft.com/office/officeart/2008/layout/LinedList"/>
    <dgm:cxn modelId="{442ADA9A-43EB-4920-84EF-D537B69B7347}" type="presParOf" srcId="{87B4C11A-243C-4B02-B3E4-1D30A3D4B6C1}" destId="{FC8E5DBE-350A-4C36-B1EE-6DBB653F9472}" srcOrd="1" destOrd="0" presId="urn:microsoft.com/office/officeart/2008/layout/LinedList"/>
    <dgm:cxn modelId="{F8866665-3B8F-448E-B6B2-24831F00725B}" type="presParOf" srcId="{D10CF4A8-6BCA-46C5-B9FE-0B7552E1E648}" destId="{994CD00B-6E37-46E8-8DAA-048F47CB84C9}" srcOrd="10" destOrd="0" presId="urn:microsoft.com/office/officeart/2008/layout/LinedList"/>
    <dgm:cxn modelId="{063B86F7-CC00-41AD-88DF-95B29AAABC2B}" type="presParOf" srcId="{D10CF4A8-6BCA-46C5-B9FE-0B7552E1E648}" destId="{2FCEB8FA-2BD5-40F1-9CB4-A2B644B532F4}" srcOrd="11" destOrd="0" presId="urn:microsoft.com/office/officeart/2008/layout/LinedList"/>
    <dgm:cxn modelId="{B95421A8-A59D-47EE-929E-FD805D271261}" type="presParOf" srcId="{2FCEB8FA-2BD5-40F1-9CB4-A2B644B532F4}" destId="{4E50C3FF-8854-488D-86DC-6DE1486B1F45}" srcOrd="0" destOrd="0" presId="urn:microsoft.com/office/officeart/2008/layout/LinedList"/>
    <dgm:cxn modelId="{78758367-F35E-4FE6-A760-BC7B9B1E5E3D}" type="presParOf" srcId="{2FCEB8FA-2BD5-40F1-9CB4-A2B644B532F4}" destId="{CC348A8A-F27F-4EEE-B475-BE131438CF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734126-FD6B-4956-9153-FA571835D7F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AE9B35A-94A3-46A1-A55A-B2BF11748A3E}">
      <dgm:prSet/>
      <dgm:spPr/>
      <dgm:t>
        <a:bodyPr/>
        <a:lstStyle/>
        <a:p>
          <a:r>
            <a:rPr lang="en-IN" b="1"/>
            <a:t>GPIO peripheral Handson with automotive MCU</a:t>
          </a:r>
          <a:r>
            <a:rPr lang="en-IN"/>
            <a:t>( Interfacing Keypad module)</a:t>
          </a:r>
          <a:endParaRPr lang="en-US"/>
        </a:p>
      </dgm:t>
    </dgm:pt>
    <dgm:pt modelId="{D1BA0702-0FFE-4D76-B1FA-0FB0E4C65225}" type="parTrans" cxnId="{52A5B110-F2F4-4DAD-A280-2E69CADFB0A7}">
      <dgm:prSet/>
      <dgm:spPr/>
      <dgm:t>
        <a:bodyPr/>
        <a:lstStyle/>
        <a:p>
          <a:endParaRPr lang="en-US"/>
        </a:p>
      </dgm:t>
    </dgm:pt>
    <dgm:pt modelId="{A0F7DECB-C652-4239-BA3F-740D56C05EBD}" type="sibTrans" cxnId="{52A5B110-F2F4-4DAD-A280-2E69CADFB0A7}">
      <dgm:prSet/>
      <dgm:spPr/>
      <dgm:t>
        <a:bodyPr/>
        <a:lstStyle/>
        <a:p>
          <a:endParaRPr lang="en-US"/>
        </a:p>
      </dgm:t>
    </dgm:pt>
    <dgm:pt modelId="{B8B868FD-5546-423C-A79B-012D9AC00209}">
      <dgm:prSet/>
      <dgm:spPr/>
      <dgm:t>
        <a:bodyPr/>
        <a:lstStyle/>
        <a:p>
          <a:r>
            <a:rPr lang="en-IN" b="1"/>
            <a:t>UART peripheral handson with automotive MCU</a:t>
          </a:r>
          <a:r>
            <a:rPr lang="en-IN"/>
            <a:t>( Interfacing Meig IoT Module)</a:t>
          </a:r>
          <a:endParaRPr lang="en-US"/>
        </a:p>
      </dgm:t>
    </dgm:pt>
    <dgm:pt modelId="{0BD04DEF-724A-461D-A1C1-D5B3A7CAC45B}" type="parTrans" cxnId="{721161F7-B018-4B19-ADC7-8E1D8930BB6F}">
      <dgm:prSet/>
      <dgm:spPr/>
      <dgm:t>
        <a:bodyPr/>
        <a:lstStyle/>
        <a:p>
          <a:endParaRPr lang="en-US"/>
        </a:p>
      </dgm:t>
    </dgm:pt>
    <dgm:pt modelId="{4909FAE3-A67E-4892-9F49-06C22882BB26}" type="sibTrans" cxnId="{721161F7-B018-4B19-ADC7-8E1D8930BB6F}">
      <dgm:prSet/>
      <dgm:spPr/>
      <dgm:t>
        <a:bodyPr/>
        <a:lstStyle/>
        <a:p>
          <a:endParaRPr lang="en-US"/>
        </a:p>
      </dgm:t>
    </dgm:pt>
    <dgm:pt modelId="{72A9704A-AFE0-4FAA-87D2-0BFB11CDA991}">
      <dgm:prSet/>
      <dgm:spPr/>
      <dgm:t>
        <a:bodyPr/>
        <a:lstStyle/>
        <a:p>
          <a:r>
            <a:rPr lang="en-IN" b="1"/>
            <a:t>I2C peripheral handson with automotive MCU</a:t>
          </a:r>
          <a:r>
            <a:rPr lang="en-IN"/>
            <a:t>( BNO055 Gyroscope sensor)</a:t>
          </a:r>
          <a:endParaRPr lang="en-US"/>
        </a:p>
      </dgm:t>
    </dgm:pt>
    <dgm:pt modelId="{D2EAC214-1D2F-4CF6-ABEB-FEAD5ABF44E1}" type="parTrans" cxnId="{CADE5093-03A1-4CEF-A5FD-755AE46C8F7A}">
      <dgm:prSet/>
      <dgm:spPr/>
      <dgm:t>
        <a:bodyPr/>
        <a:lstStyle/>
        <a:p>
          <a:endParaRPr lang="en-US"/>
        </a:p>
      </dgm:t>
    </dgm:pt>
    <dgm:pt modelId="{E90FC949-C810-45BE-BC6E-B192AB2B0791}" type="sibTrans" cxnId="{CADE5093-03A1-4CEF-A5FD-755AE46C8F7A}">
      <dgm:prSet/>
      <dgm:spPr/>
      <dgm:t>
        <a:bodyPr/>
        <a:lstStyle/>
        <a:p>
          <a:endParaRPr lang="en-US"/>
        </a:p>
      </dgm:t>
    </dgm:pt>
    <dgm:pt modelId="{F1580B71-262C-49EB-B0E4-0D24B07E7548}">
      <dgm:prSet/>
      <dgm:spPr/>
      <dgm:t>
        <a:bodyPr/>
        <a:lstStyle/>
        <a:p>
          <a:r>
            <a:rPr lang="en-IN" b="1"/>
            <a:t>SPI peripheral handson with automotive MCU</a:t>
          </a:r>
          <a:r>
            <a:rPr lang="en-IN"/>
            <a:t>(ST7789 LCD Screen)</a:t>
          </a:r>
          <a:endParaRPr lang="en-US"/>
        </a:p>
      </dgm:t>
    </dgm:pt>
    <dgm:pt modelId="{D5BF24DF-DD24-46B6-A169-D613B91128F7}" type="parTrans" cxnId="{5DA9BC96-5E01-4644-B1E0-F05BCA2F98E7}">
      <dgm:prSet/>
      <dgm:spPr/>
      <dgm:t>
        <a:bodyPr/>
        <a:lstStyle/>
        <a:p>
          <a:endParaRPr lang="en-US"/>
        </a:p>
      </dgm:t>
    </dgm:pt>
    <dgm:pt modelId="{5CA4D888-3FFA-48AD-BCCA-1A1FBADCF8CA}" type="sibTrans" cxnId="{5DA9BC96-5E01-4644-B1E0-F05BCA2F98E7}">
      <dgm:prSet/>
      <dgm:spPr/>
      <dgm:t>
        <a:bodyPr/>
        <a:lstStyle/>
        <a:p>
          <a:endParaRPr lang="en-US"/>
        </a:p>
      </dgm:t>
    </dgm:pt>
    <dgm:pt modelId="{ABB1D889-7807-43B0-87DB-34176736BB06}">
      <dgm:prSet/>
      <dgm:spPr/>
      <dgm:t>
        <a:bodyPr/>
        <a:lstStyle/>
        <a:p>
          <a:r>
            <a:rPr lang="en-IN" b="1"/>
            <a:t>Interrupt Peripheral handson</a:t>
          </a:r>
          <a:r>
            <a:rPr lang="en-IN"/>
            <a:t> and working with automotive MCU.</a:t>
          </a:r>
          <a:endParaRPr lang="en-US"/>
        </a:p>
      </dgm:t>
    </dgm:pt>
    <dgm:pt modelId="{ACD0D499-32DD-4164-93AD-6E4B323F3781}" type="parTrans" cxnId="{D379EC92-58D3-409F-84A2-255C19F5C88C}">
      <dgm:prSet/>
      <dgm:spPr/>
      <dgm:t>
        <a:bodyPr/>
        <a:lstStyle/>
        <a:p>
          <a:endParaRPr lang="en-US"/>
        </a:p>
      </dgm:t>
    </dgm:pt>
    <dgm:pt modelId="{53FBA832-AB0D-4D97-85B4-909CA08B0D2A}" type="sibTrans" cxnId="{D379EC92-58D3-409F-84A2-255C19F5C88C}">
      <dgm:prSet/>
      <dgm:spPr/>
      <dgm:t>
        <a:bodyPr/>
        <a:lstStyle/>
        <a:p>
          <a:endParaRPr lang="en-US"/>
        </a:p>
      </dgm:t>
    </dgm:pt>
    <dgm:pt modelId="{147486A8-CBF7-4C77-A687-4C29D06BE5CE}">
      <dgm:prSet/>
      <dgm:spPr/>
      <dgm:t>
        <a:bodyPr/>
        <a:lstStyle/>
        <a:p>
          <a:r>
            <a:rPr lang="en-IN" b="1"/>
            <a:t>DMA peripheral handson </a:t>
          </a:r>
          <a:r>
            <a:rPr lang="en-IN"/>
            <a:t>and working with automotive MCU.</a:t>
          </a:r>
          <a:endParaRPr lang="en-US"/>
        </a:p>
      </dgm:t>
    </dgm:pt>
    <dgm:pt modelId="{DE13AF8C-2748-428D-BE23-BE3AE178EB4E}" type="parTrans" cxnId="{041BC65E-11A5-40F5-9B71-7AF1E6B0B0E6}">
      <dgm:prSet/>
      <dgm:spPr/>
      <dgm:t>
        <a:bodyPr/>
        <a:lstStyle/>
        <a:p>
          <a:endParaRPr lang="en-US"/>
        </a:p>
      </dgm:t>
    </dgm:pt>
    <dgm:pt modelId="{B415DA91-4E8D-4B75-8352-9E8AD478EC5D}" type="sibTrans" cxnId="{041BC65E-11A5-40F5-9B71-7AF1E6B0B0E6}">
      <dgm:prSet/>
      <dgm:spPr/>
      <dgm:t>
        <a:bodyPr/>
        <a:lstStyle/>
        <a:p>
          <a:endParaRPr lang="en-US"/>
        </a:p>
      </dgm:t>
    </dgm:pt>
    <dgm:pt modelId="{9C79A6B8-F672-4FAA-969F-EE450FF815EE}" type="pres">
      <dgm:prSet presAssocID="{15734126-FD6B-4956-9153-FA571835D7F2}" presName="root" presStyleCnt="0">
        <dgm:presLayoutVars>
          <dgm:dir/>
          <dgm:resizeHandles val="exact"/>
        </dgm:presLayoutVars>
      </dgm:prSet>
      <dgm:spPr/>
    </dgm:pt>
    <dgm:pt modelId="{1778F103-3500-4C9D-87F2-5F4AC1F08C9C}" type="pres">
      <dgm:prSet presAssocID="{8AE9B35A-94A3-46A1-A55A-B2BF11748A3E}" presName="compNode" presStyleCnt="0"/>
      <dgm:spPr/>
    </dgm:pt>
    <dgm:pt modelId="{08654930-29A4-4B02-94B4-AB946E24B0D3}" type="pres">
      <dgm:prSet presAssocID="{8AE9B35A-94A3-46A1-A55A-B2BF11748A3E}" presName="bgRect" presStyleLbl="bgShp" presStyleIdx="0" presStyleCnt="6"/>
      <dgm:spPr/>
    </dgm:pt>
    <dgm:pt modelId="{F5DC802E-7E17-4797-84B4-42C694EA9E59}" type="pres">
      <dgm:prSet presAssocID="{8AE9B35A-94A3-46A1-A55A-B2BF11748A3E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B4CDE9D9-D2EF-4C55-8939-4F8B68A3CB19}" type="pres">
      <dgm:prSet presAssocID="{8AE9B35A-94A3-46A1-A55A-B2BF11748A3E}" presName="spaceRect" presStyleCnt="0"/>
      <dgm:spPr/>
    </dgm:pt>
    <dgm:pt modelId="{255D8DF0-551B-41EB-AC13-BF089701FE4C}" type="pres">
      <dgm:prSet presAssocID="{8AE9B35A-94A3-46A1-A55A-B2BF11748A3E}" presName="parTx" presStyleLbl="revTx" presStyleIdx="0" presStyleCnt="6">
        <dgm:presLayoutVars>
          <dgm:chMax val="0"/>
          <dgm:chPref val="0"/>
        </dgm:presLayoutVars>
      </dgm:prSet>
      <dgm:spPr/>
    </dgm:pt>
    <dgm:pt modelId="{58102F43-0C3D-4929-B06F-8AEF492F0812}" type="pres">
      <dgm:prSet presAssocID="{A0F7DECB-C652-4239-BA3F-740D56C05EBD}" presName="sibTrans" presStyleCnt="0"/>
      <dgm:spPr/>
    </dgm:pt>
    <dgm:pt modelId="{B5E411E6-56AD-4213-90E3-22398BF75FDE}" type="pres">
      <dgm:prSet presAssocID="{B8B868FD-5546-423C-A79B-012D9AC00209}" presName="compNode" presStyleCnt="0"/>
      <dgm:spPr/>
    </dgm:pt>
    <dgm:pt modelId="{48624BD7-67A0-4800-9524-108769FF3248}" type="pres">
      <dgm:prSet presAssocID="{B8B868FD-5546-423C-A79B-012D9AC00209}" presName="bgRect" presStyleLbl="bgShp" presStyleIdx="1" presStyleCnt="6"/>
      <dgm:spPr/>
    </dgm:pt>
    <dgm:pt modelId="{365C7B79-CD9D-4C72-BBAA-AC8BD0B73E19}" type="pres">
      <dgm:prSet presAssocID="{B8B868FD-5546-423C-A79B-012D9AC0020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4311065C-2ECA-4353-8736-E385C80AE6F6}" type="pres">
      <dgm:prSet presAssocID="{B8B868FD-5546-423C-A79B-012D9AC00209}" presName="spaceRect" presStyleCnt="0"/>
      <dgm:spPr/>
    </dgm:pt>
    <dgm:pt modelId="{D43A69C8-9AEC-46A3-9896-82D7ABCA5D80}" type="pres">
      <dgm:prSet presAssocID="{B8B868FD-5546-423C-A79B-012D9AC00209}" presName="parTx" presStyleLbl="revTx" presStyleIdx="1" presStyleCnt="6">
        <dgm:presLayoutVars>
          <dgm:chMax val="0"/>
          <dgm:chPref val="0"/>
        </dgm:presLayoutVars>
      </dgm:prSet>
      <dgm:spPr/>
    </dgm:pt>
    <dgm:pt modelId="{D47F5AAD-6188-4A90-8E05-AA6E82B70288}" type="pres">
      <dgm:prSet presAssocID="{4909FAE3-A67E-4892-9F49-06C22882BB26}" presName="sibTrans" presStyleCnt="0"/>
      <dgm:spPr/>
    </dgm:pt>
    <dgm:pt modelId="{2F1B65D6-7BCD-42BD-9AE5-2B5CCF3D7E6A}" type="pres">
      <dgm:prSet presAssocID="{72A9704A-AFE0-4FAA-87D2-0BFB11CDA991}" presName="compNode" presStyleCnt="0"/>
      <dgm:spPr/>
    </dgm:pt>
    <dgm:pt modelId="{EC033FED-104C-4B02-946A-C0B4584C4A64}" type="pres">
      <dgm:prSet presAssocID="{72A9704A-AFE0-4FAA-87D2-0BFB11CDA991}" presName="bgRect" presStyleLbl="bgShp" presStyleIdx="2" presStyleCnt="6"/>
      <dgm:spPr/>
    </dgm:pt>
    <dgm:pt modelId="{563E8989-7B29-4D82-86B6-199C7C7936CE}" type="pres">
      <dgm:prSet presAssocID="{72A9704A-AFE0-4FAA-87D2-0BFB11CDA991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AD2442BE-4E48-4055-85A7-C0361DE2EDBE}" type="pres">
      <dgm:prSet presAssocID="{72A9704A-AFE0-4FAA-87D2-0BFB11CDA991}" presName="spaceRect" presStyleCnt="0"/>
      <dgm:spPr/>
    </dgm:pt>
    <dgm:pt modelId="{7F487CAA-1B36-473D-A33D-5C282A3AAAB9}" type="pres">
      <dgm:prSet presAssocID="{72A9704A-AFE0-4FAA-87D2-0BFB11CDA991}" presName="parTx" presStyleLbl="revTx" presStyleIdx="2" presStyleCnt="6">
        <dgm:presLayoutVars>
          <dgm:chMax val="0"/>
          <dgm:chPref val="0"/>
        </dgm:presLayoutVars>
      </dgm:prSet>
      <dgm:spPr/>
    </dgm:pt>
    <dgm:pt modelId="{B7243091-E3EB-49C6-B82B-687F679A3F27}" type="pres">
      <dgm:prSet presAssocID="{E90FC949-C810-45BE-BC6E-B192AB2B0791}" presName="sibTrans" presStyleCnt="0"/>
      <dgm:spPr/>
    </dgm:pt>
    <dgm:pt modelId="{A8A8E021-8C6A-444E-82C1-D24078B4D0DD}" type="pres">
      <dgm:prSet presAssocID="{F1580B71-262C-49EB-B0E4-0D24B07E7548}" presName="compNode" presStyleCnt="0"/>
      <dgm:spPr/>
    </dgm:pt>
    <dgm:pt modelId="{A8FCABD1-2220-4228-A9AE-FE9CC3D47428}" type="pres">
      <dgm:prSet presAssocID="{F1580B71-262C-49EB-B0E4-0D24B07E7548}" presName="bgRect" presStyleLbl="bgShp" presStyleIdx="3" presStyleCnt="6"/>
      <dgm:spPr/>
    </dgm:pt>
    <dgm:pt modelId="{73A22CB3-D6A3-4BDD-92BC-F70CD6873751}" type="pres">
      <dgm:prSet presAssocID="{F1580B71-262C-49EB-B0E4-0D24B07E7548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nner"/>
        </a:ext>
      </dgm:extLst>
    </dgm:pt>
    <dgm:pt modelId="{3FF94DA4-2F61-47C3-90C3-3FB491A2925F}" type="pres">
      <dgm:prSet presAssocID="{F1580B71-262C-49EB-B0E4-0D24B07E7548}" presName="spaceRect" presStyleCnt="0"/>
      <dgm:spPr/>
    </dgm:pt>
    <dgm:pt modelId="{A7F3ECC1-068F-4D23-84C7-74B7B0BF3DDA}" type="pres">
      <dgm:prSet presAssocID="{F1580B71-262C-49EB-B0E4-0D24B07E7548}" presName="parTx" presStyleLbl="revTx" presStyleIdx="3" presStyleCnt="6">
        <dgm:presLayoutVars>
          <dgm:chMax val="0"/>
          <dgm:chPref val="0"/>
        </dgm:presLayoutVars>
      </dgm:prSet>
      <dgm:spPr/>
    </dgm:pt>
    <dgm:pt modelId="{9E9A50B8-2AA2-49A7-9834-8D5CEC9C5523}" type="pres">
      <dgm:prSet presAssocID="{5CA4D888-3FFA-48AD-BCCA-1A1FBADCF8CA}" presName="sibTrans" presStyleCnt="0"/>
      <dgm:spPr/>
    </dgm:pt>
    <dgm:pt modelId="{11CA925E-3D65-4F51-B69B-538C2B5E6BC3}" type="pres">
      <dgm:prSet presAssocID="{ABB1D889-7807-43B0-87DB-34176736BB06}" presName="compNode" presStyleCnt="0"/>
      <dgm:spPr/>
    </dgm:pt>
    <dgm:pt modelId="{BC6ADE0F-9FA9-44D7-A739-70F4C60B0CD8}" type="pres">
      <dgm:prSet presAssocID="{ABB1D889-7807-43B0-87DB-34176736BB06}" presName="bgRect" presStyleLbl="bgShp" presStyleIdx="4" presStyleCnt="6"/>
      <dgm:spPr/>
    </dgm:pt>
    <dgm:pt modelId="{53D2881F-08EE-485F-AC98-5925DAA51C0B}" type="pres">
      <dgm:prSet presAssocID="{ABB1D889-7807-43B0-87DB-34176736BB0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ooter"/>
        </a:ext>
      </dgm:extLst>
    </dgm:pt>
    <dgm:pt modelId="{71726970-DAE3-4863-8DF6-DEC736377A67}" type="pres">
      <dgm:prSet presAssocID="{ABB1D889-7807-43B0-87DB-34176736BB06}" presName="spaceRect" presStyleCnt="0"/>
      <dgm:spPr/>
    </dgm:pt>
    <dgm:pt modelId="{17A30A88-22C9-452F-B83F-B99495F6CD87}" type="pres">
      <dgm:prSet presAssocID="{ABB1D889-7807-43B0-87DB-34176736BB06}" presName="parTx" presStyleLbl="revTx" presStyleIdx="4" presStyleCnt="6">
        <dgm:presLayoutVars>
          <dgm:chMax val="0"/>
          <dgm:chPref val="0"/>
        </dgm:presLayoutVars>
      </dgm:prSet>
      <dgm:spPr/>
    </dgm:pt>
    <dgm:pt modelId="{51C96CE6-91C9-4A25-94BD-0B2134ED4F01}" type="pres">
      <dgm:prSet presAssocID="{53FBA832-AB0D-4D97-85B4-909CA08B0D2A}" presName="sibTrans" presStyleCnt="0"/>
      <dgm:spPr/>
    </dgm:pt>
    <dgm:pt modelId="{05407D54-5D65-4EB5-B67E-771B561884F8}" type="pres">
      <dgm:prSet presAssocID="{147486A8-CBF7-4C77-A687-4C29D06BE5CE}" presName="compNode" presStyleCnt="0"/>
      <dgm:spPr/>
    </dgm:pt>
    <dgm:pt modelId="{D1912113-323A-449D-AC6F-70D0843C3E1F}" type="pres">
      <dgm:prSet presAssocID="{147486A8-CBF7-4C77-A687-4C29D06BE5CE}" presName="bgRect" presStyleLbl="bgShp" presStyleIdx="5" presStyleCnt="6"/>
      <dgm:spPr/>
    </dgm:pt>
    <dgm:pt modelId="{C5EB31B8-8B46-4E5C-8407-AC3C41BE77CA}" type="pres">
      <dgm:prSet presAssocID="{147486A8-CBF7-4C77-A687-4C29D06BE5CE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FEFAFC4B-58FF-4CB1-8756-43802AAA6977}" type="pres">
      <dgm:prSet presAssocID="{147486A8-CBF7-4C77-A687-4C29D06BE5CE}" presName="spaceRect" presStyleCnt="0"/>
      <dgm:spPr/>
    </dgm:pt>
    <dgm:pt modelId="{93079224-5F44-4823-9BEE-917D0ED77019}" type="pres">
      <dgm:prSet presAssocID="{147486A8-CBF7-4C77-A687-4C29D06BE5CE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52A5B110-F2F4-4DAD-A280-2E69CADFB0A7}" srcId="{15734126-FD6B-4956-9153-FA571835D7F2}" destId="{8AE9B35A-94A3-46A1-A55A-B2BF11748A3E}" srcOrd="0" destOrd="0" parTransId="{D1BA0702-0FFE-4D76-B1FA-0FB0E4C65225}" sibTransId="{A0F7DECB-C652-4239-BA3F-740D56C05EBD}"/>
    <dgm:cxn modelId="{2C791419-D6C8-4B1D-B05B-28A8B5435A86}" type="presOf" srcId="{B8B868FD-5546-423C-A79B-012D9AC00209}" destId="{D43A69C8-9AEC-46A3-9896-82D7ABCA5D80}" srcOrd="0" destOrd="0" presId="urn:microsoft.com/office/officeart/2018/2/layout/IconVerticalSolidList"/>
    <dgm:cxn modelId="{9F3C8C5B-BE81-4484-AB6D-EBDF39B03523}" type="presOf" srcId="{ABB1D889-7807-43B0-87DB-34176736BB06}" destId="{17A30A88-22C9-452F-B83F-B99495F6CD87}" srcOrd="0" destOrd="0" presId="urn:microsoft.com/office/officeart/2018/2/layout/IconVerticalSolidList"/>
    <dgm:cxn modelId="{041BC65E-11A5-40F5-9B71-7AF1E6B0B0E6}" srcId="{15734126-FD6B-4956-9153-FA571835D7F2}" destId="{147486A8-CBF7-4C77-A687-4C29D06BE5CE}" srcOrd="5" destOrd="0" parTransId="{DE13AF8C-2748-428D-BE23-BE3AE178EB4E}" sibTransId="{B415DA91-4E8D-4B75-8352-9E8AD478EC5D}"/>
    <dgm:cxn modelId="{0FDB1D71-C76E-4254-96B3-228710A7EAB4}" type="presOf" srcId="{F1580B71-262C-49EB-B0E4-0D24B07E7548}" destId="{A7F3ECC1-068F-4D23-84C7-74B7B0BF3DDA}" srcOrd="0" destOrd="0" presId="urn:microsoft.com/office/officeart/2018/2/layout/IconVerticalSolidList"/>
    <dgm:cxn modelId="{D379EC92-58D3-409F-84A2-255C19F5C88C}" srcId="{15734126-FD6B-4956-9153-FA571835D7F2}" destId="{ABB1D889-7807-43B0-87DB-34176736BB06}" srcOrd="4" destOrd="0" parTransId="{ACD0D499-32DD-4164-93AD-6E4B323F3781}" sibTransId="{53FBA832-AB0D-4D97-85B4-909CA08B0D2A}"/>
    <dgm:cxn modelId="{CADE5093-03A1-4CEF-A5FD-755AE46C8F7A}" srcId="{15734126-FD6B-4956-9153-FA571835D7F2}" destId="{72A9704A-AFE0-4FAA-87D2-0BFB11CDA991}" srcOrd="2" destOrd="0" parTransId="{D2EAC214-1D2F-4CF6-ABEB-FEAD5ABF44E1}" sibTransId="{E90FC949-C810-45BE-BC6E-B192AB2B0791}"/>
    <dgm:cxn modelId="{5DA9BC96-5E01-4644-B1E0-F05BCA2F98E7}" srcId="{15734126-FD6B-4956-9153-FA571835D7F2}" destId="{F1580B71-262C-49EB-B0E4-0D24B07E7548}" srcOrd="3" destOrd="0" parTransId="{D5BF24DF-DD24-46B6-A169-D613B91128F7}" sibTransId="{5CA4D888-3FFA-48AD-BCCA-1A1FBADCF8CA}"/>
    <dgm:cxn modelId="{614942B3-8169-430D-BDC5-E87B8807168C}" type="presOf" srcId="{15734126-FD6B-4956-9153-FA571835D7F2}" destId="{9C79A6B8-F672-4FAA-969F-EE450FF815EE}" srcOrd="0" destOrd="0" presId="urn:microsoft.com/office/officeart/2018/2/layout/IconVerticalSolidList"/>
    <dgm:cxn modelId="{2D1C1DC4-3375-4843-9BAD-BAF13ABA851E}" type="presOf" srcId="{72A9704A-AFE0-4FAA-87D2-0BFB11CDA991}" destId="{7F487CAA-1B36-473D-A33D-5C282A3AAAB9}" srcOrd="0" destOrd="0" presId="urn:microsoft.com/office/officeart/2018/2/layout/IconVerticalSolidList"/>
    <dgm:cxn modelId="{6FE6CDCB-60C1-4F5D-BABA-0D82B9B19737}" type="presOf" srcId="{8AE9B35A-94A3-46A1-A55A-B2BF11748A3E}" destId="{255D8DF0-551B-41EB-AC13-BF089701FE4C}" srcOrd="0" destOrd="0" presId="urn:microsoft.com/office/officeart/2018/2/layout/IconVerticalSolidList"/>
    <dgm:cxn modelId="{E9915EDB-E584-4513-97B8-90DFDF580B43}" type="presOf" srcId="{147486A8-CBF7-4C77-A687-4C29D06BE5CE}" destId="{93079224-5F44-4823-9BEE-917D0ED77019}" srcOrd="0" destOrd="0" presId="urn:microsoft.com/office/officeart/2018/2/layout/IconVerticalSolidList"/>
    <dgm:cxn modelId="{721161F7-B018-4B19-ADC7-8E1D8930BB6F}" srcId="{15734126-FD6B-4956-9153-FA571835D7F2}" destId="{B8B868FD-5546-423C-A79B-012D9AC00209}" srcOrd="1" destOrd="0" parTransId="{0BD04DEF-724A-461D-A1C1-D5B3A7CAC45B}" sibTransId="{4909FAE3-A67E-4892-9F49-06C22882BB26}"/>
    <dgm:cxn modelId="{9A61A43F-A5A5-4C4E-B9B1-8B23F0898E22}" type="presParOf" srcId="{9C79A6B8-F672-4FAA-969F-EE450FF815EE}" destId="{1778F103-3500-4C9D-87F2-5F4AC1F08C9C}" srcOrd="0" destOrd="0" presId="urn:microsoft.com/office/officeart/2018/2/layout/IconVerticalSolidList"/>
    <dgm:cxn modelId="{69533058-2678-45FF-9768-328BBD13695D}" type="presParOf" srcId="{1778F103-3500-4C9D-87F2-5F4AC1F08C9C}" destId="{08654930-29A4-4B02-94B4-AB946E24B0D3}" srcOrd="0" destOrd="0" presId="urn:microsoft.com/office/officeart/2018/2/layout/IconVerticalSolidList"/>
    <dgm:cxn modelId="{CF5727D7-C448-471E-9B40-53ED7BB3B423}" type="presParOf" srcId="{1778F103-3500-4C9D-87F2-5F4AC1F08C9C}" destId="{F5DC802E-7E17-4797-84B4-42C694EA9E59}" srcOrd="1" destOrd="0" presId="urn:microsoft.com/office/officeart/2018/2/layout/IconVerticalSolidList"/>
    <dgm:cxn modelId="{CD2C5EA0-11C1-4C41-8912-F1D7A6936676}" type="presParOf" srcId="{1778F103-3500-4C9D-87F2-5F4AC1F08C9C}" destId="{B4CDE9D9-D2EF-4C55-8939-4F8B68A3CB19}" srcOrd="2" destOrd="0" presId="urn:microsoft.com/office/officeart/2018/2/layout/IconVerticalSolidList"/>
    <dgm:cxn modelId="{076A524F-EAA2-44C7-816E-ED566032C5C0}" type="presParOf" srcId="{1778F103-3500-4C9D-87F2-5F4AC1F08C9C}" destId="{255D8DF0-551B-41EB-AC13-BF089701FE4C}" srcOrd="3" destOrd="0" presId="urn:microsoft.com/office/officeart/2018/2/layout/IconVerticalSolidList"/>
    <dgm:cxn modelId="{6C52189D-9EAE-4EE7-AAF3-A60EDCFE68F8}" type="presParOf" srcId="{9C79A6B8-F672-4FAA-969F-EE450FF815EE}" destId="{58102F43-0C3D-4929-B06F-8AEF492F0812}" srcOrd="1" destOrd="0" presId="urn:microsoft.com/office/officeart/2018/2/layout/IconVerticalSolidList"/>
    <dgm:cxn modelId="{4C4A9A3F-558C-4A2C-B8DB-00E9F8841078}" type="presParOf" srcId="{9C79A6B8-F672-4FAA-969F-EE450FF815EE}" destId="{B5E411E6-56AD-4213-90E3-22398BF75FDE}" srcOrd="2" destOrd="0" presId="urn:microsoft.com/office/officeart/2018/2/layout/IconVerticalSolidList"/>
    <dgm:cxn modelId="{CC58D6AD-5704-4E4C-A863-FC39AAC9D4AD}" type="presParOf" srcId="{B5E411E6-56AD-4213-90E3-22398BF75FDE}" destId="{48624BD7-67A0-4800-9524-108769FF3248}" srcOrd="0" destOrd="0" presId="urn:microsoft.com/office/officeart/2018/2/layout/IconVerticalSolidList"/>
    <dgm:cxn modelId="{88886772-13F1-4D1D-9BB4-4A2A6637555D}" type="presParOf" srcId="{B5E411E6-56AD-4213-90E3-22398BF75FDE}" destId="{365C7B79-CD9D-4C72-BBAA-AC8BD0B73E19}" srcOrd="1" destOrd="0" presId="urn:microsoft.com/office/officeart/2018/2/layout/IconVerticalSolidList"/>
    <dgm:cxn modelId="{83B8E2A0-EC63-4321-BAA6-019F00E15D58}" type="presParOf" srcId="{B5E411E6-56AD-4213-90E3-22398BF75FDE}" destId="{4311065C-2ECA-4353-8736-E385C80AE6F6}" srcOrd="2" destOrd="0" presId="urn:microsoft.com/office/officeart/2018/2/layout/IconVerticalSolidList"/>
    <dgm:cxn modelId="{53B6D409-8374-45CD-9F9B-F56BC509B52E}" type="presParOf" srcId="{B5E411E6-56AD-4213-90E3-22398BF75FDE}" destId="{D43A69C8-9AEC-46A3-9896-82D7ABCA5D80}" srcOrd="3" destOrd="0" presId="urn:microsoft.com/office/officeart/2018/2/layout/IconVerticalSolidList"/>
    <dgm:cxn modelId="{9718188F-025C-42D3-9159-DE8E40497C2B}" type="presParOf" srcId="{9C79A6B8-F672-4FAA-969F-EE450FF815EE}" destId="{D47F5AAD-6188-4A90-8E05-AA6E82B70288}" srcOrd="3" destOrd="0" presId="urn:microsoft.com/office/officeart/2018/2/layout/IconVerticalSolidList"/>
    <dgm:cxn modelId="{823B30B7-5DC4-4FD1-A9CB-39B64B06BCEE}" type="presParOf" srcId="{9C79A6B8-F672-4FAA-969F-EE450FF815EE}" destId="{2F1B65D6-7BCD-42BD-9AE5-2B5CCF3D7E6A}" srcOrd="4" destOrd="0" presId="urn:microsoft.com/office/officeart/2018/2/layout/IconVerticalSolidList"/>
    <dgm:cxn modelId="{CB000226-0095-45D2-ACB0-703E497A986C}" type="presParOf" srcId="{2F1B65D6-7BCD-42BD-9AE5-2B5CCF3D7E6A}" destId="{EC033FED-104C-4B02-946A-C0B4584C4A64}" srcOrd="0" destOrd="0" presId="urn:microsoft.com/office/officeart/2018/2/layout/IconVerticalSolidList"/>
    <dgm:cxn modelId="{4CB158EF-34A9-4CAE-A979-6511464B504C}" type="presParOf" srcId="{2F1B65D6-7BCD-42BD-9AE5-2B5CCF3D7E6A}" destId="{563E8989-7B29-4D82-86B6-199C7C7936CE}" srcOrd="1" destOrd="0" presId="urn:microsoft.com/office/officeart/2018/2/layout/IconVerticalSolidList"/>
    <dgm:cxn modelId="{2FD3D2EC-E78D-4B04-82E9-A516532A6A36}" type="presParOf" srcId="{2F1B65D6-7BCD-42BD-9AE5-2B5CCF3D7E6A}" destId="{AD2442BE-4E48-4055-85A7-C0361DE2EDBE}" srcOrd="2" destOrd="0" presId="urn:microsoft.com/office/officeart/2018/2/layout/IconVerticalSolidList"/>
    <dgm:cxn modelId="{EB410E55-B031-4E11-A404-B5F5DB5ACE91}" type="presParOf" srcId="{2F1B65D6-7BCD-42BD-9AE5-2B5CCF3D7E6A}" destId="{7F487CAA-1B36-473D-A33D-5C282A3AAAB9}" srcOrd="3" destOrd="0" presId="urn:microsoft.com/office/officeart/2018/2/layout/IconVerticalSolidList"/>
    <dgm:cxn modelId="{0ABBC482-6B37-4095-B379-CAA24D84D86D}" type="presParOf" srcId="{9C79A6B8-F672-4FAA-969F-EE450FF815EE}" destId="{B7243091-E3EB-49C6-B82B-687F679A3F27}" srcOrd="5" destOrd="0" presId="urn:microsoft.com/office/officeart/2018/2/layout/IconVerticalSolidList"/>
    <dgm:cxn modelId="{BEDB2B97-2EFB-4ABB-BB18-7A68E6F77678}" type="presParOf" srcId="{9C79A6B8-F672-4FAA-969F-EE450FF815EE}" destId="{A8A8E021-8C6A-444E-82C1-D24078B4D0DD}" srcOrd="6" destOrd="0" presId="urn:microsoft.com/office/officeart/2018/2/layout/IconVerticalSolidList"/>
    <dgm:cxn modelId="{6D36663D-3FDB-4BF1-8D17-F7FCE3A24751}" type="presParOf" srcId="{A8A8E021-8C6A-444E-82C1-D24078B4D0DD}" destId="{A8FCABD1-2220-4228-A9AE-FE9CC3D47428}" srcOrd="0" destOrd="0" presId="urn:microsoft.com/office/officeart/2018/2/layout/IconVerticalSolidList"/>
    <dgm:cxn modelId="{54A4943E-1D41-4E81-8BD2-94B9178196A0}" type="presParOf" srcId="{A8A8E021-8C6A-444E-82C1-D24078B4D0DD}" destId="{73A22CB3-D6A3-4BDD-92BC-F70CD6873751}" srcOrd="1" destOrd="0" presId="urn:microsoft.com/office/officeart/2018/2/layout/IconVerticalSolidList"/>
    <dgm:cxn modelId="{F2169579-BB61-4F3F-BBD5-4F45948CCA1C}" type="presParOf" srcId="{A8A8E021-8C6A-444E-82C1-D24078B4D0DD}" destId="{3FF94DA4-2F61-47C3-90C3-3FB491A2925F}" srcOrd="2" destOrd="0" presId="urn:microsoft.com/office/officeart/2018/2/layout/IconVerticalSolidList"/>
    <dgm:cxn modelId="{EA81D68E-1AB2-4A66-BC9B-0976801C2B2A}" type="presParOf" srcId="{A8A8E021-8C6A-444E-82C1-D24078B4D0DD}" destId="{A7F3ECC1-068F-4D23-84C7-74B7B0BF3DDA}" srcOrd="3" destOrd="0" presId="urn:microsoft.com/office/officeart/2018/2/layout/IconVerticalSolidList"/>
    <dgm:cxn modelId="{72883A2F-D17D-4B3E-9087-C1BAF4254D4B}" type="presParOf" srcId="{9C79A6B8-F672-4FAA-969F-EE450FF815EE}" destId="{9E9A50B8-2AA2-49A7-9834-8D5CEC9C5523}" srcOrd="7" destOrd="0" presId="urn:microsoft.com/office/officeart/2018/2/layout/IconVerticalSolidList"/>
    <dgm:cxn modelId="{E282CB53-970F-45FD-B141-546353A21A18}" type="presParOf" srcId="{9C79A6B8-F672-4FAA-969F-EE450FF815EE}" destId="{11CA925E-3D65-4F51-B69B-538C2B5E6BC3}" srcOrd="8" destOrd="0" presId="urn:microsoft.com/office/officeart/2018/2/layout/IconVerticalSolidList"/>
    <dgm:cxn modelId="{1BEBA462-D27F-4E41-8883-1893D798924E}" type="presParOf" srcId="{11CA925E-3D65-4F51-B69B-538C2B5E6BC3}" destId="{BC6ADE0F-9FA9-44D7-A739-70F4C60B0CD8}" srcOrd="0" destOrd="0" presId="urn:microsoft.com/office/officeart/2018/2/layout/IconVerticalSolidList"/>
    <dgm:cxn modelId="{A46C45EA-5106-4639-B5C5-857B57F5F323}" type="presParOf" srcId="{11CA925E-3D65-4F51-B69B-538C2B5E6BC3}" destId="{53D2881F-08EE-485F-AC98-5925DAA51C0B}" srcOrd="1" destOrd="0" presId="urn:microsoft.com/office/officeart/2018/2/layout/IconVerticalSolidList"/>
    <dgm:cxn modelId="{4F70B5BC-FDA2-4982-A66D-49BDE5F50DA6}" type="presParOf" srcId="{11CA925E-3D65-4F51-B69B-538C2B5E6BC3}" destId="{71726970-DAE3-4863-8DF6-DEC736377A67}" srcOrd="2" destOrd="0" presId="urn:microsoft.com/office/officeart/2018/2/layout/IconVerticalSolidList"/>
    <dgm:cxn modelId="{E62BF8A3-4C09-4849-A95C-984C315DDA3D}" type="presParOf" srcId="{11CA925E-3D65-4F51-B69B-538C2B5E6BC3}" destId="{17A30A88-22C9-452F-B83F-B99495F6CD87}" srcOrd="3" destOrd="0" presId="urn:microsoft.com/office/officeart/2018/2/layout/IconVerticalSolidList"/>
    <dgm:cxn modelId="{CC56CC81-B543-4CBA-B6F8-A4F493A6D4B3}" type="presParOf" srcId="{9C79A6B8-F672-4FAA-969F-EE450FF815EE}" destId="{51C96CE6-91C9-4A25-94BD-0B2134ED4F01}" srcOrd="9" destOrd="0" presId="urn:microsoft.com/office/officeart/2018/2/layout/IconVerticalSolidList"/>
    <dgm:cxn modelId="{563E140E-5923-4A56-BF49-E64134B0F6CE}" type="presParOf" srcId="{9C79A6B8-F672-4FAA-969F-EE450FF815EE}" destId="{05407D54-5D65-4EB5-B67E-771B561884F8}" srcOrd="10" destOrd="0" presId="urn:microsoft.com/office/officeart/2018/2/layout/IconVerticalSolidList"/>
    <dgm:cxn modelId="{8A0E6C35-C9BB-4D59-A64E-EE7F3DE91114}" type="presParOf" srcId="{05407D54-5D65-4EB5-B67E-771B561884F8}" destId="{D1912113-323A-449D-AC6F-70D0843C3E1F}" srcOrd="0" destOrd="0" presId="urn:microsoft.com/office/officeart/2018/2/layout/IconVerticalSolidList"/>
    <dgm:cxn modelId="{EA989D77-196B-4A75-8AFA-EB604E2902AA}" type="presParOf" srcId="{05407D54-5D65-4EB5-B67E-771B561884F8}" destId="{C5EB31B8-8B46-4E5C-8407-AC3C41BE77CA}" srcOrd="1" destOrd="0" presId="urn:microsoft.com/office/officeart/2018/2/layout/IconVerticalSolidList"/>
    <dgm:cxn modelId="{986386C1-13C3-4087-A436-F6E2C5E82AB2}" type="presParOf" srcId="{05407D54-5D65-4EB5-B67E-771B561884F8}" destId="{FEFAFC4B-58FF-4CB1-8756-43802AAA6977}" srcOrd="2" destOrd="0" presId="urn:microsoft.com/office/officeart/2018/2/layout/IconVerticalSolidList"/>
    <dgm:cxn modelId="{083C1C32-3F31-484B-9CA8-69177932E186}" type="presParOf" srcId="{05407D54-5D65-4EB5-B67E-771B561884F8}" destId="{93079224-5F44-4823-9BEE-917D0ED7701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524B5-854E-49AC-BF9F-D1D1D96A1BC6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FC3A2BF0-4475-4E1D-BA13-93FB350259EC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To Make the students learn about </a:t>
          </a:r>
          <a:r>
            <a:rPr lang="en-US" sz="1300" b="1" kern="1200"/>
            <a:t>Automotive Microcontroller programming.</a:t>
          </a:r>
          <a:endParaRPr lang="en-US" sz="1300" kern="1200"/>
        </a:p>
      </dsp:txBody>
      <dsp:txXfrm>
        <a:off x="8061" y="5979"/>
        <a:ext cx="3034531" cy="1820718"/>
      </dsp:txXfrm>
    </dsp:sp>
    <dsp:sp modelId="{6004A5CF-00B9-4217-88DF-FCD3D85DEB2A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04CFDAE0-1C7C-4BFB-9FE7-8890607520D1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To make the students skill sets </a:t>
          </a:r>
          <a:r>
            <a:rPr lang="en-US" sz="1300" b="1" kern="1200"/>
            <a:t>for core embedded systems specifically for Embedded Software/Firmware Development</a:t>
          </a:r>
          <a:r>
            <a:rPr lang="en-US" sz="1300" kern="1200"/>
            <a:t>.</a:t>
          </a:r>
        </a:p>
      </dsp:txBody>
      <dsp:txXfrm>
        <a:off x="3740534" y="5979"/>
        <a:ext cx="3034531" cy="1820718"/>
      </dsp:txXfrm>
    </dsp:sp>
    <dsp:sp modelId="{6ACE866E-019B-4156-92A2-17B6A17B1C6E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E4AA3AB7-618B-48D4-8C84-09300C94453E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To make students </a:t>
          </a:r>
          <a:r>
            <a:rPr lang="en-US" sz="1300" b="1" kern="1200"/>
            <a:t>learn automotive frameworks that are used in the Industry</a:t>
          </a:r>
          <a:r>
            <a:rPr lang="en-US" sz="1300" kern="1200"/>
            <a:t>: </a:t>
          </a:r>
          <a:r>
            <a:rPr lang="en-US" sz="1300" i="1" u="sng" kern="1200"/>
            <a:t>Autosar MCAL layer</a:t>
          </a:r>
          <a:r>
            <a:rPr lang="en-US" sz="1300" kern="1200"/>
            <a:t>, </a:t>
          </a:r>
          <a:r>
            <a:rPr lang="en-US" sz="1300" i="1" u="sng" kern="1200"/>
            <a:t>ISO26262 Functional Safety</a:t>
          </a:r>
          <a:r>
            <a:rPr lang="en-US" sz="1300" kern="1200"/>
            <a:t>, </a:t>
          </a:r>
          <a:r>
            <a:rPr lang="en-US" sz="1300" i="1" u="sng" kern="1200"/>
            <a:t>MATLAB Model Base designing</a:t>
          </a:r>
          <a:r>
            <a:rPr lang="en-US" sz="1300" kern="1200"/>
            <a:t>, </a:t>
          </a:r>
          <a:r>
            <a:rPr lang="en-US" sz="1300" i="1" u="sng" kern="1200"/>
            <a:t>Cryptography Technology</a:t>
          </a:r>
          <a:r>
            <a:rPr lang="en-US" sz="1300" kern="1200"/>
            <a:t>, </a:t>
          </a:r>
          <a:r>
            <a:rPr lang="en-US" sz="1300" i="1" u="sng" kern="1200"/>
            <a:t>Automotive protocols like : CAN, LIN, Ethernet and etc</a:t>
          </a:r>
          <a:r>
            <a:rPr lang="en-US" sz="1300" kern="1200"/>
            <a:t>.</a:t>
          </a:r>
        </a:p>
      </dsp:txBody>
      <dsp:txXfrm>
        <a:off x="7473007" y="5979"/>
        <a:ext cx="3034531" cy="1820718"/>
      </dsp:txXfrm>
    </dsp:sp>
    <dsp:sp modelId="{9E590CB1-89CE-4028-AC73-7151E6A02CC9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BCC850BF-ADE6-47B5-A88C-11B846CD2088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To make students have Handson with Automotive semiconductor chips and </a:t>
          </a:r>
          <a:r>
            <a:rPr lang="en-US" sz="1300" b="1" kern="1200"/>
            <a:t>come out of Arduino/ESP/STM environment </a:t>
          </a:r>
          <a:r>
            <a:rPr lang="en-US" sz="1300" kern="1200"/>
            <a:t>to make them learn Industrial required skill sets.</a:t>
          </a:r>
        </a:p>
      </dsp:txBody>
      <dsp:txXfrm>
        <a:off x="8061" y="2524640"/>
        <a:ext cx="3034531" cy="1820718"/>
      </dsp:txXfrm>
    </dsp:sp>
    <dsp:sp modelId="{F5B4FF4D-475A-4200-A9BD-4FD5C657A4A3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3431509"/>
        <a:ext cx="34897" cy="6979"/>
      </dsp:txXfrm>
    </dsp:sp>
    <dsp:sp modelId="{DF18FBD2-5804-4E6F-9F4D-5606CE1E2B86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To </a:t>
          </a:r>
          <a:r>
            <a:rPr lang="en-US" sz="1300" b="1" kern="1200"/>
            <a:t>have Skill based learning </a:t>
          </a:r>
          <a:r>
            <a:rPr lang="en-US" sz="1300" kern="1200"/>
            <a:t>instead of project based learning.</a:t>
          </a:r>
        </a:p>
      </dsp:txBody>
      <dsp:txXfrm>
        <a:off x="3740534" y="2524640"/>
        <a:ext cx="3034531" cy="1820718"/>
      </dsp:txXfrm>
    </dsp:sp>
    <dsp:sp modelId="{12159BE3-3CB5-4458-8A30-EF27870A2A1B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To make students aware about automotive and semiconductor technology/skill sets.</a:t>
          </a:r>
        </a:p>
      </dsp:txBody>
      <dsp:txXfrm>
        <a:off x="7473007" y="2524640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BF07C-65FF-4AB3-8805-2C9C03CEBA52}">
      <dsp:nvSpPr>
        <dsp:cNvPr id="0" name=""/>
        <dsp:cNvSpPr/>
      </dsp:nvSpPr>
      <dsp:spPr>
        <a:xfrm>
          <a:off x="0" y="2655"/>
          <a:ext cx="10515600" cy="35659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9E31B-C01A-47D0-97C6-1BAD85ECDA35}">
      <dsp:nvSpPr>
        <dsp:cNvPr id="0" name=""/>
        <dsp:cNvSpPr/>
      </dsp:nvSpPr>
      <dsp:spPr>
        <a:xfrm>
          <a:off x="107870" y="82889"/>
          <a:ext cx="196320" cy="1961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363CC-B73B-493A-9615-9D422B569B86}">
      <dsp:nvSpPr>
        <dsp:cNvPr id="0" name=""/>
        <dsp:cNvSpPr/>
      </dsp:nvSpPr>
      <dsp:spPr>
        <a:xfrm>
          <a:off x="412061" y="2655"/>
          <a:ext cx="10054247" cy="44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75" tIns="47175" rIns="47175" bIns="4717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/>
            <a:t>How to </a:t>
          </a:r>
          <a:r>
            <a:rPr lang="en-IN" sz="1400" b="1" kern="1200"/>
            <a:t>learn Autosar technology </a:t>
          </a:r>
          <a:r>
            <a:rPr lang="en-IN" sz="1400" kern="1200"/>
            <a:t>using ElecronicsV3 and AutoBoardV1.</a:t>
          </a:r>
          <a:endParaRPr lang="en-US" sz="1400" kern="1200"/>
        </a:p>
      </dsp:txBody>
      <dsp:txXfrm>
        <a:off x="412061" y="2655"/>
        <a:ext cx="10054247" cy="445746"/>
      </dsp:txXfrm>
    </dsp:sp>
    <dsp:sp modelId="{CC47E6B2-59CE-48A7-ADA5-AA0EB1A413D7}">
      <dsp:nvSpPr>
        <dsp:cNvPr id="0" name=""/>
        <dsp:cNvSpPr/>
      </dsp:nvSpPr>
      <dsp:spPr>
        <a:xfrm>
          <a:off x="0" y="559838"/>
          <a:ext cx="10515600" cy="35659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B77A7B-C4E9-4920-9E42-3BF31F67BFC3}">
      <dsp:nvSpPr>
        <dsp:cNvPr id="0" name=""/>
        <dsp:cNvSpPr/>
      </dsp:nvSpPr>
      <dsp:spPr>
        <a:xfrm>
          <a:off x="107870" y="640072"/>
          <a:ext cx="196320" cy="1961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EDC79-9186-414A-A4DF-F919F5490E40}">
      <dsp:nvSpPr>
        <dsp:cNvPr id="0" name=""/>
        <dsp:cNvSpPr/>
      </dsp:nvSpPr>
      <dsp:spPr>
        <a:xfrm>
          <a:off x="412061" y="559838"/>
          <a:ext cx="10054247" cy="44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75" tIns="47175" rIns="47175" bIns="4717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/>
            <a:t>How to use </a:t>
          </a:r>
          <a:r>
            <a:rPr lang="en-IN" sz="1400" b="1" kern="1200"/>
            <a:t>EB Tresos Studio </a:t>
          </a:r>
          <a:r>
            <a:rPr lang="en-IN" sz="1400" kern="1200"/>
            <a:t>using ElecronicsV3</a:t>
          </a:r>
          <a:endParaRPr lang="en-US" sz="1400" kern="1200"/>
        </a:p>
      </dsp:txBody>
      <dsp:txXfrm>
        <a:off x="412061" y="559838"/>
        <a:ext cx="10054247" cy="445746"/>
      </dsp:txXfrm>
    </dsp:sp>
    <dsp:sp modelId="{47A54EA6-D3AA-4F58-9B8D-1AB4208EED9F}">
      <dsp:nvSpPr>
        <dsp:cNvPr id="0" name=""/>
        <dsp:cNvSpPr/>
      </dsp:nvSpPr>
      <dsp:spPr>
        <a:xfrm>
          <a:off x="0" y="1117021"/>
          <a:ext cx="10515600" cy="35659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EA210-D943-4AF3-AFB3-57F6FC218ABE}">
      <dsp:nvSpPr>
        <dsp:cNvPr id="0" name=""/>
        <dsp:cNvSpPr/>
      </dsp:nvSpPr>
      <dsp:spPr>
        <a:xfrm>
          <a:off x="107870" y="1197255"/>
          <a:ext cx="196320" cy="1961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78E1B5-DC3C-4E7B-8B33-07233DF0C2AE}">
      <dsp:nvSpPr>
        <dsp:cNvPr id="0" name=""/>
        <dsp:cNvSpPr/>
      </dsp:nvSpPr>
      <dsp:spPr>
        <a:xfrm>
          <a:off x="412061" y="1117021"/>
          <a:ext cx="10054247" cy="44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75" tIns="47175" rIns="47175" bIns="4717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/>
            <a:t>How to </a:t>
          </a:r>
          <a:r>
            <a:rPr lang="en-IN" sz="1400" b="1" kern="1200"/>
            <a:t>learn MATLAB Model Base Designing </a:t>
          </a:r>
          <a:r>
            <a:rPr lang="en-IN" sz="1400" kern="1200"/>
            <a:t>using </a:t>
          </a:r>
          <a:r>
            <a:rPr lang="en-IN" sz="1400" b="1" kern="1200"/>
            <a:t>ElecronicsV3 and AutoboardV1.</a:t>
          </a:r>
          <a:endParaRPr lang="en-US" sz="1400" kern="1200"/>
        </a:p>
      </dsp:txBody>
      <dsp:txXfrm>
        <a:off x="412061" y="1117021"/>
        <a:ext cx="10054247" cy="445746"/>
      </dsp:txXfrm>
    </dsp:sp>
    <dsp:sp modelId="{6E3ADD80-A353-4F7D-BF34-BA5A35411FAF}">
      <dsp:nvSpPr>
        <dsp:cNvPr id="0" name=""/>
        <dsp:cNvSpPr/>
      </dsp:nvSpPr>
      <dsp:spPr>
        <a:xfrm>
          <a:off x="0" y="1674204"/>
          <a:ext cx="10515600" cy="35659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4B5727-F022-4FDE-80F3-A6E1EE9963D2}">
      <dsp:nvSpPr>
        <dsp:cNvPr id="0" name=""/>
        <dsp:cNvSpPr/>
      </dsp:nvSpPr>
      <dsp:spPr>
        <a:xfrm>
          <a:off x="107870" y="1754438"/>
          <a:ext cx="196320" cy="1961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1A4078-6CFA-4F76-98B6-175FD672F6F7}">
      <dsp:nvSpPr>
        <dsp:cNvPr id="0" name=""/>
        <dsp:cNvSpPr/>
      </dsp:nvSpPr>
      <dsp:spPr>
        <a:xfrm>
          <a:off x="412061" y="1674204"/>
          <a:ext cx="10054247" cy="44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75" tIns="47175" rIns="47175" bIns="4717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/>
            <a:t>How to </a:t>
          </a:r>
          <a:r>
            <a:rPr lang="en-IN" sz="1400" b="1" kern="1200"/>
            <a:t>learn Automotive protocols </a:t>
          </a:r>
          <a:r>
            <a:rPr lang="en-IN" sz="1400" kern="1200"/>
            <a:t>using </a:t>
          </a:r>
          <a:r>
            <a:rPr lang="en-IN" sz="1400" b="1" kern="1200"/>
            <a:t>ElecronicsV3 and AutoboardV1.</a:t>
          </a:r>
          <a:endParaRPr lang="en-US" sz="1400" kern="1200"/>
        </a:p>
      </dsp:txBody>
      <dsp:txXfrm>
        <a:off x="412061" y="1674204"/>
        <a:ext cx="10054247" cy="445746"/>
      </dsp:txXfrm>
    </dsp:sp>
    <dsp:sp modelId="{ECD0068F-4B72-4BF5-8E54-E56AE5BB1943}">
      <dsp:nvSpPr>
        <dsp:cNvPr id="0" name=""/>
        <dsp:cNvSpPr/>
      </dsp:nvSpPr>
      <dsp:spPr>
        <a:xfrm>
          <a:off x="0" y="2231387"/>
          <a:ext cx="10515600" cy="35659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306A5-ED21-4FFE-8B1E-6C6C41D1DFD1}">
      <dsp:nvSpPr>
        <dsp:cNvPr id="0" name=""/>
        <dsp:cNvSpPr/>
      </dsp:nvSpPr>
      <dsp:spPr>
        <a:xfrm>
          <a:off x="107870" y="2311621"/>
          <a:ext cx="196320" cy="1961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5235F-1F12-4B00-8A76-C07E07527279}">
      <dsp:nvSpPr>
        <dsp:cNvPr id="0" name=""/>
        <dsp:cNvSpPr/>
      </dsp:nvSpPr>
      <dsp:spPr>
        <a:xfrm>
          <a:off x="412061" y="2231387"/>
          <a:ext cx="10054247" cy="44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75" tIns="47175" rIns="47175" bIns="4717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/>
            <a:t>How to </a:t>
          </a:r>
          <a:r>
            <a:rPr lang="en-IN" sz="1400" b="1" kern="1200"/>
            <a:t>learn cryptography technology </a:t>
          </a:r>
          <a:r>
            <a:rPr lang="en-IN" sz="1400" kern="1200"/>
            <a:t>using </a:t>
          </a:r>
          <a:r>
            <a:rPr lang="en-IN" sz="1400" b="1" kern="1200"/>
            <a:t>ElecronicsV3.</a:t>
          </a:r>
          <a:endParaRPr lang="en-US" sz="1400" kern="1200"/>
        </a:p>
      </dsp:txBody>
      <dsp:txXfrm>
        <a:off x="412061" y="2231387"/>
        <a:ext cx="10054247" cy="445746"/>
      </dsp:txXfrm>
    </dsp:sp>
    <dsp:sp modelId="{0DDA1582-B7EE-4775-B059-1B8C828952EB}">
      <dsp:nvSpPr>
        <dsp:cNvPr id="0" name=""/>
        <dsp:cNvSpPr/>
      </dsp:nvSpPr>
      <dsp:spPr>
        <a:xfrm>
          <a:off x="0" y="2788570"/>
          <a:ext cx="10515600" cy="35659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01022-815F-4547-AE41-50DB4523156A}">
      <dsp:nvSpPr>
        <dsp:cNvPr id="0" name=""/>
        <dsp:cNvSpPr/>
      </dsp:nvSpPr>
      <dsp:spPr>
        <a:xfrm>
          <a:off x="107870" y="2868804"/>
          <a:ext cx="196320" cy="1961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30E16-AA0F-41E9-9A78-5458412FBF23}">
      <dsp:nvSpPr>
        <dsp:cNvPr id="0" name=""/>
        <dsp:cNvSpPr/>
      </dsp:nvSpPr>
      <dsp:spPr>
        <a:xfrm>
          <a:off x="412061" y="2788570"/>
          <a:ext cx="10054247" cy="44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75" tIns="47175" rIns="47175" bIns="4717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/>
            <a:t>How to </a:t>
          </a:r>
          <a:r>
            <a:rPr lang="en-IN" sz="1400" b="1" kern="1200"/>
            <a:t>learn Functional Safety</a:t>
          </a:r>
          <a:r>
            <a:rPr lang="en-IN" sz="1400" kern="1200"/>
            <a:t> using </a:t>
          </a:r>
          <a:r>
            <a:rPr lang="en-IN" sz="1400" b="1" kern="1200"/>
            <a:t>ElecronicsV3.</a:t>
          </a:r>
          <a:endParaRPr lang="en-US" sz="1400" kern="1200"/>
        </a:p>
      </dsp:txBody>
      <dsp:txXfrm>
        <a:off x="412061" y="2788570"/>
        <a:ext cx="10054247" cy="445746"/>
      </dsp:txXfrm>
    </dsp:sp>
    <dsp:sp modelId="{DC4EBE48-0CC5-4381-883F-5901CDE70AB4}">
      <dsp:nvSpPr>
        <dsp:cNvPr id="0" name=""/>
        <dsp:cNvSpPr/>
      </dsp:nvSpPr>
      <dsp:spPr>
        <a:xfrm>
          <a:off x="0" y="3345753"/>
          <a:ext cx="10515600" cy="35659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ED789-8468-4721-A992-90A3DAAC2F41}">
      <dsp:nvSpPr>
        <dsp:cNvPr id="0" name=""/>
        <dsp:cNvSpPr/>
      </dsp:nvSpPr>
      <dsp:spPr>
        <a:xfrm>
          <a:off x="107870" y="3425987"/>
          <a:ext cx="196320" cy="196128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0BAE2-B802-4D12-B254-69678BD12608}">
      <dsp:nvSpPr>
        <dsp:cNvPr id="0" name=""/>
        <dsp:cNvSpPr/>
      </dsp:nvSpPr>
      <dsp:spPr>
        <a:xfrm>
          <a:off x="412061" y="3345753"/>
          <a:ext cx="10054247" cy="44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75" tIns="47175" rIns="47175" bIns="4717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/>
            <a:t>How </a:t>
          </a:r>
          <a:r>
            <a:rPr lang="en-IN" sz="1400" b="1" kern="1200"/>
            <a:t>to use Industry Standard Eclipse IDE(Integrated Development Environment)</a:t>
          </a:r>
          <a:r>
            <a:rPr lang="en-IN" sz="1400" kern="1200"/>
            <a:t> used for Microcontroller programming using ElecronicsV3 and S32 Design Studio.</a:t>
          </a:r>
          <a:endParaRPr lang="en-US" sz="1400" kern="1200"/>
        </a:p>
      </dsp:txBody>
      <dsp:txXfrm>
        <a:off x="412061" y="3345753"/>
        <a:ext cx="10054247" cy="445746"/>
      </dsp:txXfrm>
    </dsp:sp>
    <dsp:sp modelId="{4CC0A025-36C2-465E-BB98-DC0BEF554521}">
      <dsp:nvSpPr>
        <dsp:cNvPr id="0" name=""/>
        <dsp:cNvSpPr/>
      </dsp:nvSpPr>
      <dsp:spPr>
        <a:xfrm>
          <a:off x="0" y="3902936"/>
          <a:ext cx="10515600" cy="35659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D9CA43-9586-4B08-A012-1563C0FE6042}">
      <dsp:nvSpPr>
        <dsp:cNvPr id="0" name=""/>
        <dsp:cNvSpPr/>
      </dsp:nvSpPr>
      <dsp:spPr>
        <a:xfrm>
          <a:off x="107870" y="3983170"/>
          <a:ext cx="196320" cy="196128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79483-BEAA-4DA0-AF14-1C8A8879D2D9}">
      <dsp:nvSpPr>
        <dsp:cNvPr id="0" name=""/>
        <dsp:cNvSpPr/>
      </dsp:nvSpPr>
      <dsp:spPr>
        <a:xfrm>
          <a:off x="412061" y="3902936"/>
          <a:ext cx="10054247" cy="44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75" tIns="47175" rIns="47175" bIns="4717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/>
            <a:t>How </a:t>
          </a:r>
          <a:r>
            <a:rPr lang="en-IN" sz="1400" b="1" kern="1200"/>
            <a:t>to use Industry Standard Debugging tools : Segger Jlink Debugging tool </a:t>
          </a:r>
          <a:r>
            <a:rPr lang="en-IN" sz="1400" kern="1200"/>
            <a:t>for Microcontroller programming/debugging using ElecronicsV3.</a:t>
          </a:r>
          <a:endParaRPr lang="en-US" sz="1400" kern="1200"/>
        </a:p>
      </dsp:txBody>
      <dsp:txXfrm>
        <a:off x="412061" y="3902936"/>
        <a:ext cx="10054247" cy="4457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134B7F-2606-4BBA-B573-D3B7D5A53F06}">
      <dsp:nvSpPr>
        <dsp:cNvPr id="0" name=""/>
        <dsp:cNvSpPr/>
      </dsp:nvSpPr>
      <dsp:spPr>
        <a:xfrm>
          <a:off x="0" y="2124"/>
          <a:ext cx="539336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72CE8A0-E369-4451-8EC1-70F366433CFE}">
      <dsp:nvSpPr>
        <dsp:cNvPr id="0" name=""/>
        <dsp:cNvSpPr/>
      </dsp:nvSpPr>
      <dsp:spPr>
        <a:xfrm>
          <a:off x="0" y="2124"/>
          <a:ext cx="5393361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/>
            <a:t>CAN Protocol Handson</a:t>
          </a:r>
          <a:r>
            <a:rPr lang="en-IN" sz="1800" kern="1200"/>
            <a:t> with Automotive MCU.</a:t>
          </a:r>
          <a:endParaRPr lang="en-US" sz="1800" kern="1200"/>
        </a:p>
      </dsp:txBody>
      <dsp:txXfrm>
        <a:off x="0" y="2124"/>
        <a:ext cx="5393361" cy="724514"/>
      </dsp:txXfrm>
    </dsp:sp>
    <dsp:sp modelId="{51EB0727-8953-4258-8F4C-854A6F30E63E}">
      <dsp:nvSpPr>
        <dsp:cNvPr id="0" name=""/>
        <dsp:cNvSpPr/>
      </dsp:nvSpPr>
      <dsp:spPr>
        <a:xfrm>
          <a:off x="0" y="726639"/>
          <a:ext cx="539336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D9578A4-064C-481E-B342-F16F0EC1A220}">
      <dsp:nvSpPr>
        <dsp:cNvPr id="0" name=""/>
        <dsp:cNvSpPr/>
      </dsp:nvSpPr>
      <dsp:spPr>
        <a:xfrm>
          <a:off x="0" y="726639"/>
          <a:ext cx="5393361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/>
            <a:t>ADC peripheral Handson and Hardware Triggering Mechanism concept </a:t>
          </a:r>
          <a:r>
            <a:rPr lang="en-IN" sz="1800" kern="1200"/>
            <a:t>of automotive MCU.</a:t>
          </a:r>
          <a:endParaRPr lang="en-US" sz="1800" kern="1200"/>
        </a:p>
      </dsp:txBody>
      <dsp:txXfrm>
        <a:off x="0" y="726639"/>
        <a:ext cx="5393361" cy="724514"/>
      </dsp:txXfrm>
    </dsp:sp>
    <dsp:sp modelId="{3F394B99-B555-4FE9-803B-032F360E5CA5}">
      <dsp:nvSpPr>
        <dsp:cNvPr id="0" name=""/>
        <dsp:cNvSpPr/>
      </dsp:nvSpPr>
      <dsp:spPr>
        <a:xfrm>
          <a:off x="0" y="1451154"/>
          <a:ext cx="539336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63422E1-A679-4339-92F7-2679AE083C49}">
      <dsp:nvSpPr>
        <dsp:cNvPr id="0" name=""/>
        <dsp:cNvSpPr/>
      </dsp:nvSpPr>
      <dsp:spPr>
        <a:xfrm>
          <a:off x="0" y="1451154"/>
          <a:ext cx="5393361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/>
            <a:t>TIMER peripheral Handson and PWM/Input capture mode concept </a:t>
          </a:r>
          <a:r>
            <a:rPr lang="en-IN" sz="1800" kern="1200"/>
            <a:t>of automotive MCU.</a:t>
          </a:r>
          <a:endParaRPr lang="en-US" sz="1800" kern="1200"/>
        </a:p>
      </dsp:txBody>
      <dsp:txXfrm>
        <a:off x="0" y="1451154"/>
        <a:ext cx="5393361" cy="724514"/>
      </dsp:txXfrm>
    </dsp:sp>
    <dsp:sp modelId="{3CDE4218-E73B-4301-B723-8612AC818CD7}">
      <dsp:nvSpPr>
        <dsp:cNvPr id="0" name=""/>
        <dsp:cNvSpPr/>
      </dsp:nvSpPr>
      <dsp:spPr>
        <a:xfrm>
          <a:off x="0" y="2175669"/>
          <a:ext cx="539336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153AAF-DF6A-49A6-BAC9-265093E66995}">
      <dsp:nvSpPr>
        <dsp:cNvPr id="0" name=""/>
        <dsp:cNvSpPr/>
      </dsp:nvSpPr>
      <dsp:spPr>
        <a:xfrm>
          <a:off x="0" y="2175669"/>
          <a:ext cx="5393361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/>
            <a:t>I2C Peripheral handson and I2C master/Slave </a:t>
          </a:r>
          <a:r>
            <a:rPr lang="en-IN" sz="1800" kern="1200"/>
            <a:t>demonstration concept using automotive MCU.</a:t>
          </a:r>
          <a:endParaRPr lang="en-US" sz="1800" kern="1200"/>
        </a:p>
      </dsp:txBody>
      <dsp:txXfrm>
        <a:off x="0" y="2175669"/>
        <a:ext cx="5393361" cy="724514"/>
      </dsp:txXfrm>
    </dsp:sp>
    <dsp:sp modelId="{2CB041BF-8595-4BC3-9D31-8488CFC0395D}">
      <dsp:nvSpPr>
        <dsp:cNvPr id="0" name=""/>
        <dsp:cNvSpPr/>
      </dsp:nvSpPr>
      <dsp:spPr>
        <a:xfrm>
          <a:off x="0" y="2900183"/>
          <a:ext cx="539336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23F4220-38C0-4F4F-BCEA-A720B27561FE}">
      <dsp:nvSpPr>
        <dsp:cNvPr id="0" name=""/>
        <dsp:cNvSpPr/>
      </dsp:nvSpPr>
      <dsp:spPr>
        <a:xfrm>
          <a:off x="0" y="2900183"/>
          <a:ext cx="5393361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/>
            <a:t>SPI peripheral handson wand SPI Master/Slave </a:t>
          </a:r>
          <a:r>
            <a:rPr lang="en-IN" sz="1800" kern="1200"/>
            <a:t>demonstration concept using automotive MCU.</a:t>
          </a:r>
          <a:endParaRPr lang="en-US" sz="1800" kern="1200"/>
        </a:p>
      </dsp:txBody>
      <dsp:txXfrm>
        <a:off x="0" y="2900183"/>
        <a:ext cx="5393361" cy="724514"/>
      </dsp:txXfrm>
    </dsp:sp>
    <dsp:sp modelId="{994CD00B-6E37-46E8-8DAA-048F47CB84C9}">
      <dsp:nvSpPr>
        <dsp:cNvPr id="0" name=""/>
        <dsp:cNvSpPr/>
      </dsp:nvSpPr>
      <dsp:spPr>
        <a:xfrm>
          <a:off x="0" y="3624698"/>
          <a:ext cx="539336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E50C3FF-8854-488D-86DC-6DE1486B1F45}">
      <dsp:nvSpPr>
        <dsp:cNvPr id="0" name=""/>
        <dsp:cNvSpPr/>
      </dsp:nvSpPr>
      <dsp:spPr>
        <a:xfrm>
          <a:off x="0" y="3624698"/>
          <a:ext cx="5393361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/>
            <a:t>Cryptography Handson </a:t>
          </a:r>
          <a:r>
            <a:rPr lang="en-IN" sz="1800" kern="1200"/>
            <a:t>with Automotive MCU</a:t>
          </a:r>
          <a:endParaRPr lang="en-US" sz="1800" kern="1200"/>
        </a:p>
      </dsp:txBody>
      <dsp:txXfrm>
        <a:off x="0" y="3624698"/>
        <a:ext cx="5393361" cy="7245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54930-29A4-4B02-94B4-AB946E24B0D3}">
      <dsp:nvSpPr>
        <dsp:cNvPr id="0" name=""/>
        <dsp:cNvSpPr/>
      </dsp:nvSpPr>
      <dsp:spPr>
        <a:xfrm>
          <a:off x="0" y="1407"/>
          <a:ext cx="5393361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C802E-7E17-4797-84B4-42C694EA9E59}">
      <dsp:nvSpPr>
        <dsp:cNvPr id="0" name=""/>
        <dsp:cNvSpPr/>
      </dsp:nvSpPr>
      <dsp:spPr>
        <a:xfrm>
          <a:off x="181438" y="136361"/>
          <a:ext cx="329887" cy="3298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D8DF0-551B-41EB-AC13-BF089701FE4C}">
      <dsp:nvSpPr>
        <dsp:cNvPr id="0" name=""/>
        <dsp:cNvSpPr/>
      </dsp:nvSpPr>
      <dsp:spPr>
        <a:xfrm>
          <a:off x="692764" y="1407"/>
          <a:ext cx="4700596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GPIO peripheral Handson with automotive MCU</a:t>
          </a:r>
          <a:r>
            <a:rPr lang="en-IN" sz="1600" kern="1200"/>
            <a:t>( Interfacing Keypad module)</a:t>
          </a:r>
          <a:endParaRPr lang="en-US" sz="1600" kern="1200"/>
        </a:p>
      </dsp:txBody>
      <dsp:txXfrm>
        <a:off x="692764" y="1407"/>
        <a:ext cx="4700596" cy="599796"/>
      </dsp:txXfrm>
    </dsp:sp>
    <dsp:sp modelId="{48624BD7-67A0-4800-9524-108769FF3248}">
      <dsp:nvSpPr>
        <dsp:cNvPr id="0" name=""/>
        <dsp:cNvSpPr/>
      </dsp:nvSpPr>
      <dsp:spPr>
        <a:xfrm>
          <a:off x="0" y="751152"/>
          <a:ext cx="5393361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C7B79-CD9D-4C72-BBAA-AC8BD0B73E19}">
      <dsp:nvSpPr>
        <dsp:cNvPr id="0" name=""/>
        <dsp:cNvSpPr/>
      </dsp:nvSpPr>
      <dsp:spPr>
        <a:xfrm>
          <a:off x="181438" y="886107"/>
          <a:ext cx="329887" cy="3298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A69C8-9AEC-46A3-9896-82D7ABCA5D80}">
      <dsp:nvSpPr>
        <dsp:cNvPr id="0" name=""/>
        <dsp:cNvSpPr/>
      </dsp:nvSpPr>
      <dsp:spPr>
        <a:xfrm>
          <a:off x="692764" y="751152"/>
          <a:ext cx="4700596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UART peripheral handson with automotive MCU</a:t>
          </a:r>
          <a:r>
            <a:rPr lang="en-IN" sz="1600" kern="1200"/>
            <a:t>( Interfacing Meig IoT Module)</a:t>
          </a:r>
          <a:endParaRPr lang="en-US" sz="1600" kern="1200"/>
        </a:p>
      </dsp:txBody>
      <dsp:txXfrm>
        <a:off x="692764" y="751152"/>
        <a:ext cx="4700596" cy="599796"/>
      </dsp:txXfrm>
    </dsp:sp>
    <dsp:sp modelId="{EC033FED-104C-4B02-946A-C0B4584C4A64}">
      <dsp:nvSpPr>
        <dsp:cNvPr id="0" name=""/>
        <dsp:cNvSpPr/>
      </dsp:nvSpPr>
      <dsp:spPr>
        <a:xfrm>
          <a:off x="0" y="1500898"/>
          <a:ext cx="5393361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3E8989-7B29-4D82-86B6-199C7C7936CE}">
      <dsp:nvSpPr>
        <dsp:cNvPr id="0" name=""/>
        <dsp:cNvSpPr/>
      </dsp:nvSpPr>
      <dsp:spPr>
        <a:xfrm>
          <a:off x="181438" y="1635852"/>
          <a:ext cx="329887" cy="3298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487CAA-1B36-473D-A33D-5C282A3AAAB9}">
      <dsp:nvSpPr>
        <dsp:cNvPr id="0" name=""/>
        <dsp:cNvSpPr/>
      </dsp:nvSpPr>
      <dsp:spPr>
        <a:xfrm>
          <a:off x="692764" y="1500898"/>
          <a:ext cx="4700596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I2C peripheral handson with automotive MCU</a:t>
          </a:r>
          <a:r>
            <a:rPr lang="en-IN" sz="1600" kern="1200"/>
            <a:t>( BNO055 Gyroscope sensor)</a:t>
          </a:r>
          <a:endParaRPr lang="en-US" sz="1600" kern="1200"/>
        </a:p>
      </dsp:txBody>
      <dsp:txXfrm>
        <a:off x="692764" y="1500898"/>
        <a:ext cx="4700596" cy="599796"/>
      </dsp:txXfrm>
    </dsp:sp>
    <dsp:sp modelId="{A8FCABD1-2220-4228-A9AE-FE9CC3D47428}">
      <dsp:nvSpPr>
        <dsp:cNvPr id="0" name=""/>
        <dsp:cNvSpPr/>
      </dsp:nvSpPr>
      <dsp:spPr>
        <a:xfrm>
          <a:off x="0" y="2250643"/>
          <a:ext cx="5393361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A22CB3-D6A3-4BDD-92BC-F70CD6873751}">
      <dsp:nvSpPr>
        <dsp:cNvPr id="0" name=""/>
        <dsp:cNvSpPr/>
      </dsp:nvSpPr>
      <dsp:spPr>
        <a:xfrm>
          <a:off x="181438" y="2385597"/>
          <a:ext cx="329887" cy="32988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F3ECC1-068F-4D23-84C7-74B7B0BF3DDA}">
      <dsp:nvSpPr>
        <dsp:cNvPr id="0" name=""/>
        <dsp:cNvSpPr/>
      </dsp:nvSpPr>
      <dsp:spPr>
        <a:xfrm>
          <a:off x="692764" y="2250643"/>
          <a:ext cx="4700596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SPI peripheral handson with automotive MCU</a:t>
          </a:r>
          <a:r>
            <a:rPr lang="en-IN" sz="1600" kern="1200"/>
            <a:t>(ST7789 LCD Screen)</a:t>
          </a:r>
          <a:endParaRPr lang="en-US" sz="1600" kern="1200"/>
        </a:p>
      </dsp:txBody>
      <dsp:txXfrm>
        <a:off x="692764" y="2250643"/>
        <a:ext cx="4700596" cy="599796"/>
      </dsp:txXfrm>
    </dsp:sp>
    <dsp:sp modelId="{BC6ADE0F-9FA9-44D7-A739-70F4C60B0CD8}">
      <dsp:nvSpPr>
        <dsp:cNvPr id="0" name=""/>
        <dsp:cNvSpPr/>
      </dsp:nvSpPr>
      <dsp:spPr>
        <a:xfrm>
          <a:off x="0" y="3000388"/>
          <a:ext cx="5393361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D2881F-08EE-485F-AC98-5925DAA51C0B}">
      <dsp:nvSpPr>
        <dsp:cNvPr id="0" name=""/>
        <dsp:cNvSpPr/>
      </dsp:nvSpPr>
      <dsp:spPr>
        <a:xfrm>
          <a:off x="181438" y="3135342"/>
          <a:ext cx="329887" cy="32988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A30A88-22C9-452F-B83F-B99495F6CD87}">
      <dsp:nvSpPr>
        <dsp:cNvPr id="0" name=""/>
        <dsp:cNvSpPr/>
      </dsp:nvSpPr>
      <dsp:spPr>
        <a:xfrm>
          <a:off x="692764" y="3000388"/>
          <a:ext cx="4700596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Interrupt Peripheral handson</a:t>
          </a:r>
          <a:r>
            <a:rPr lang="en-IN" sz="1600" kern="1200"/>
            <a:t> and working with automotive MCU.</a:t>
          </a:r>
          <a:endParaRPr lang="en-US" sz="1600" kern="1200"/>
        </a:p>
      </dsp:txBody>
      <dsp:txXfrm>
        <a:off x="692764" y="3000388"/>
        <a:ext cx="4700596" cy="599796"/>
      </dsp:txXfrm>
    </dsp:sp>
    <dsp:sp modelId="{D1912113-323A-449D-AC6F-70D0843C3E1F}">
      <dsp:nvSpPr>
        <dsp:cNvPr id="0" name=""/>
        <dsp:cNvSpPr/>
      </dsp:nvSpPr>
      <dsp:spPr>
        <a:xfrm>
          <a:off x="0" y="3750134"/>
          <a:ext cx="5393361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EB31B8-8B46-4E5C-8407-AC3C41BE77CA}">
      <dsp:nvSpPr>
        <dsp:cNvPr id="0" name=""/>
        <dsp:cNvSpPr/>
      </dsp:nvSpPr>
      <dsp:spPr>
        <a:xfrm>
          <a:off x="181438" y="3885088"/>
          <a:ext cx="329887" cy="32988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79224-5F44-4823-9BEE-917D0ED77019}">
      <dsp:nvSpPr>
        <dsp:cNvPr id="0" name=""/>
        <dsp:cNvSpPr/>
      </dsp:nvSpPr>
      <dsp:spPr>
        <a:xfrm>
          <a:off x="692764" y="3750134"/>
          <a:ext cx="4700596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DMA peripheral handson </a:t>
          </a:r>
          <a:r>
            <a:rPr lang="en-IN" sz="1600" kern="1200"/>
            <a:t>and working with automotive MCU.</a:t>
          </a:r>
          <a:endParaRPr lang="en-US" sz="1600" kern="1200"/>
        </a:p>
      </dsp:txBody>
      <dsp:txXfrm>
        <a:off x="692764" y="3750134"/>
        <a:ext cx="4700596" cy="599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47B0-2BB9-5481-07FC-D21FE3839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FB1EB0-8C1C-2D3B-5BE9-352188663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0AEE9-1D87-1169-B5F1-EB112AA3E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5889A-5DDF-5E8B-1152-DE6AF5906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29729-CFF6-4097-429B-4DE8BC4B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192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B74F-A9CF-7889-A530-000336C8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60A9B-C4D8-55BA-3744-E2F71BB42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58AD3-3EDB-3E25-6146-537C5A26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5DEEC-20B6-C888-6FF5-F7620CA1D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3EAF1-1BB1-86F3-A42C-36681DE8E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87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C4C5E-251E-7AC3-510B-B93590AB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57E19-0BD9-3930-D8A3-676A922B6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92D22-7F5E-E9A9-6368-1A678DDA5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6306A-886A-604D-2106-D2CA4FFF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21D40-147F-3BF2-B3EC-5828152B4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456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E3D08-3EE2-8F3E-AE82-44DBB4A9E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23053-F801-751A-4B8C-1F211AD19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B3D8DE-6825-988B-8ED5-7E0E4510E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8CEA4-16E3-E7A9-0866-6C3D03ABB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D129D-67AE-AE73-39A9-B643E0E97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B11D9-27DB-C871-C6A0-F6F20F4B0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286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23BC1-8C2B-2EB0-601A-385D198D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79A5F-A352-B820-CD5B-F9BCC236C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3F7C7E-1788-6B4C-30D5-4324905B3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F68809-40E4-AE41-8A27-615A21216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73AEE0-49AC-9F4C-98EF-B243F8A13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CB8DB6-AA35-6BDB-4C91-7CAAFF1A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4A8271-02AB-DA57-9427-8E7D9E291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14E907-56FA-FA7D-0A07-F1243D714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070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9009F-9A4D-B2B2-6E26-B7A00F9FA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9BD2DA-3E3B-336E-F453-305C7E41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83CD4D-EF7A-5E2F-E6E7-705CF36F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ABE061-1D50-F792-C2C8-8C065439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7146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619443-E72E-7F9E-1B96-A9B729FA6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681DCE-AD78-3FDD-375A-9C06D8969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B5B1C-6F26-373E-8C3A-54B58521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4978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240BE-C6EC-F3BB-7B42-A76FFB9AC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AB63B-573D-0E94-B15D-64A9C0726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A6712-2946-9898-490B-0902731E0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E6843C-1093-0533-7651-BF1BF7571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DBE0C-E439-B3F0-1E7B-76DC060ED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60B60E-66E5-C90F-14CB-7C8509196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956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6ABF1-F621-FE36-F660-FABF4F957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FF6F31-2A33-02B8-A9B5-41A1D3A7A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72F1F-0B26-78C7-C105-F47795D405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40BB05-8178-ACFA-EB08-31BFB962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ED1DD-59A6-06FF-C6BB-0D8CD0C68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E4763-F755-F0A2-5302-3C5324381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29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B316-6CA7-F431-8BA1-4418701B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AC5BF7-C30E-8706-F76C-AEE3EE455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04219-3A1F-C7B6-EBA0-A7D5F3910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2C1E6-6B2E-C0A0-0F82-A158CA9C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2BC38-329A-2B90-72A9-CD05C4E9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018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5C2F40-5827-E3ED-8ED7-905FE4833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F65BE-B82D-0FA4-47CE-22CE630D4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82BF0-5AF5-E25C-28B8-514472C8F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A0026-AEFE-36DF-A4AB-B70217FE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7F152-839B-3EE4-7713-CF478D29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812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C69B20-E2DE-A457-1633-2B83E0712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0109E-A442-D4D9-656A-8B92D10F9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94E5E-481A-5BDE-C990-73DB19D3C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9DA5C-23E0-4987-BEA7-A09DD6760848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A972D-BC46-32B6-F0D6-17BE4EFA25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28024-22BE-46A6-C812-C0A7E4D07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2C07A7-F8F8-471B-9A50-66714DA058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0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gettobyt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with a green circle and numbers&#10;&#10;Description automatically generated">
            <a:extLst>
              <a:ext uri="{FF2B5EF4-FFF2-40B4-BE49-F238E27FC236}">
                <a16:creationId xmlns:a16="http://schemas.microsoft.com/office/drawing/2014/main" id="{0E6506C8-7F60-B188-134A-26E543A0D4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04" b="1714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7CD1F2-96BB-A7E3-7012-2D927AC04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Collage Students and Staff Skill upliftment</a:t>
            </a:r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206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17B0B4-D32F-2111-E604-E286CB0B390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0049" b="56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D974F3-6F33-9CCE-0A7A-6D075223B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Motive</a:t>
            </a:r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71292E-8F07-0E05-FC2F-6D7B7B452F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53665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1021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PU with binary numbers and blueprint">
            <a:extLst>
              <a:ext uri="{FF2B5EF4-FFF2-40B4-BE49-F238E27FC236}">
                <a16:creationId xmlns:a16="http://schemas.microsoft.com/office/drawing/2014/main" id="{D946FFBC-ADF5-5FB9-C98D-753F17CD087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81BA1C-BD60-A1CE-62D3-EFA1A0BFF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IN" dirty="0"/>
              <a:t>Automotive-Semiconductor Introduction Sessions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5E2C3-950A-77B0-1131-C5BF42CFE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Introduction To Semiconductor and Automotive Industry.</a:t>
            </a:r>
          </a:p>
          <a:p>
            <a:r>
              <a:rPr lang="en-IN" dirty="0"/>
              <a:t>Introduction to microcontroller technology.</a:t>
            </a:r>
          </a:p>
          <a:p>
            <a:r>
              <a:rPr lang="en-IN" dirty="0"/>
              <a:t>Introduction to Automotive Software Technologies.</a:t>
            </a:r>
          </a:p>
          <a:p>
            <a:r>
              <a:rPr lang="en-IN" dirty="0"/>
              <a:t>Introduction to Automotive Hardware Technologies.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5663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1BA1C-BD60-A1CE-62D3-EFA1A0BFF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/>
              <a:t>Learning different </a:t>
            </a:r>
            <a:r>
              <a:rPr lang="en-IN">
                <a:solidFill>
                  <a:schemeClr val="accent1">
                    <a:lumMod val="60000"/>
                    <a:lumOff val="40000"/>
                  </a:schemeClr>
                </a:solidFill>
              </a:rPr>
              <a:t>Embedded and Automotive technologies</a:t>
            </a:r>
            <a:r>
              <a:rPr lang="en-IN"/>
              <a:t> using </a:t>
            </a:r>
            <a:r>
              <a:rPr lang="en-IN">
                <a:solidFill>
                  <a:schemeClr val="accent1">
                    <a:lumMod val="60000"/>
                    <a:lumOff val="40000"/>
                  </a:schemeClr>
                </a:solidFill>
              </a:rPr>
              <a:t>automotive chips</a:t>
            </a:r>
            <a:endParaRPr lang="en-IN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78BB1AE4-1FEC-8721-B6DF-2E7C0A7CFCC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8061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81BA1C-BD60-A1CE-62D3-EFA1A0BFF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IN" sz="3700"/>
              <a:t>Automotive </a:t>
            </a:r>
            <a:r>
              <a:rPr lang="en-IN" sz="3700" b="1"/>
              <a:t>MCU DIY Handson Sessions </a:t>
            </a:r>
            <a:r>
              <a:rPr lang="en-IN" sz="3700"/>
              <a:t>: Part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43EB8D-E50C-D2D6-8B1F-4BCC29A2D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79" r="22022" b="2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A369D6-8666-6603-0A27-62FC6C495F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154530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9455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81BA1C-BD60-A1CE-62D3-EFA1A0BFF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IN" sz="3700"/>
              <a:t>Microcontroller </a:t>
            </a:r>
            <a:r>
              <a:rPr lang="en-IN" sz="3700" b="1"/>
              <a:t>DIY Handson Sessions</a:t>
            </a:r>
            <a:r>
              <a:rPr lang="en-IN" sz="3700"/>
              <a:t>: Part 2</a:t>
            </a:r>
          </a:p>
        </p:txBody>
      </p:sp>
      <p:pic>
        <p:nvPicPr>
          <p:cNvPr id="6" name="Picture 5" descr="A dark green and blue background&#10;&#10;Description automatically generated">
            <a:extLst>
              <a:ext uri="{FF2B5EF4-FFF2-40B4-BE49-F238E27FC236}">
                <a16:creationId xmlns:a16="http://schemas.microsoft.com/office/drawing/2014/main" id="{AF991DB4-EBE0-D414-197E-6C507E9629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3" r="16646" b="-2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8963BB-F38A-9A3B-A1F6-D35AD78FC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848172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0753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F877F-6A1C-5D50-DEC5-B6A359F2E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5552B-8380-229A-59AF-77F7E10F7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4B130AD-2F5C-87F3-7687-E0791E432005}"/>
              </a:ext>
            </a:extLst>
          </p:cNvPr>
          <p:cNvSpPr txBox="1">
            <a:spLocks/>
          </p:cNvSpPr>
          <p:nvPr/>
        </p:nvSpPr>
        <p:spPr>
          <a:xfrm>
            <a:off x="1255060" y="5279511"/>
            <a:ext cx="9681882" cy="739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To Know More: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Home - Get To Byte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Content Placeholder 8">
            <a:hlinkClick r:id="rId2"/>
            <a:extLst>
              <a:ext uri="{FF2B5EF4-FFF2-40B4-BE49-F238E27FC236}">
                <a16:creationId xmlns:a16="http://schemas.microsoft.com/office/drawing/2014/main" id="{35A99B21-A0FD-84FC-666B-43C122A4E4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0" b="1"/>
          <a:stretch/>
        </p:blipFill>
        <p:spPr>
          <a:xfrm>
            <a:off x="21" y="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  <p:pic>
        <p:nvPicPr>
          <p:cNvPr id="6" name="Picture 5" descr="A black and white circle with a green border&#10;&#10;Description automatically generated">
            <a:extLst>
              <a:ext uri="{FF2B5EF4-FFF2-40B4-BE49-F238E27FC236}">
                <a16:creationId xmlns:a16="http://schemas.microsoft.com/office/drawing/2014/main" id="{43FC4153-B068-31D8-F5B6-8576CDB48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401" y="3908"/>
            <a:ext cx="930032" cy="98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8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E65BA-B3C8-7C1A-342C-A5C1F2248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02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416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Collage Students and Staff Skill upliftment</vt:lpstr>
      <vt:lpstr>Motive</vt:lpstr>
      <vt:lpstr>Automotive-Semiconductor Introduction Sessions</vt:lpstr>
      <vt:lpstr>Learning different Embedded and Automotive technologies using automotive chips</vt:lpstr>
      <vt:lpstr>Automotive MCU DIY Handson Sessions : Part 1</vt:lpstr>
      <vt:lpstr>Microcontroller DIY Handson Sessions: Part 2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Kunal Gupta</dc:creator>
  <cp:lastModifiedBy>Kunal Gupta</cp:lastModifiedBy>
  <cp:revision>1</cp:revision>
  <dcterms:created xsi:type="dcterms:W3CDTF">2024-08-11T06:52:10Z</dcterms:created>
  <dcterms:modified xsi:type="dcterms:W3CDTF">2024-08-12T05:46:07Z</dcterms:modified>
</cp:coreProperties>
</file>